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Fira Sans Extra Condensed Medium"/>
      <p:regular r:id="rId26"/>
      <p:bold r:id="rId27"/>
      <p:italic r:id="rId28"/>
      <p:boldItalic r:id="rId29"/>
    </p:embeddedFont>
    <p:embeddedFont>
      <p:font typeface="Share"/>
      <p:regular r:id="rId30"/>
      <p:bold r:id="rId31"/>
      <p:italic r:id="rId32"/>
      <p:boldItalic r:id="rId33"/>
    </p:embeddedFont>
    <p:embeddedFont>
      <p:font typeface="DM Sans"/>
      <p:regular r:id="rId34"/>
      <p:bold r:id="rId35"/>
      <p:italic r:id="rId36"/>
      <p:boldItalic r:id="rId37"/>
    </p:embeddedFont>
    <p:embeddedFont>
      <p:font typeface="DM Serif Display"/>
      <p:regular r:id="rId38"/>
      <p:italic r:id="rId39"/>
    </p:embeddedFont>
    <p:embeddedFont>
      <p:font typeface="Open Sans Light"/>
      <p:regular r:id="rId40"/>
      <p:bold r:id="rId41"/>
      <p:italic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Light-regular.fntdata"/><Relationship Id="rId20" Type="http://schemas.openxmlformats.org/officeDocument/2006/relationships/slide" Target="slides/slide16.xml"/><Relationship Id="rId42" Type="http://schemas.openxmlformats.org/officeDocument/2006/relationships/font" Target="fonts/OpenSansLight-italic.fntdata"/><Relationship Id="rId41" Type="http://schemas.openxmlformats.org/officeDocument/2006/relationships/font" Target="fonts/OpenSansLight-bold.fntdata"/><Relationship Id="rId22" Type="http://schemas.openxmlformats.org/officeDocument/2006/relationships/slide" Target="slides/slide18.xml"/><Relationship Id="rId44" Type="http://schemas.openxmlformats.org/officeDocument/2006/relationships/font" Target="fonts/OpenSans-regular.fntdata"/><Relationship Id="rId21" Type="http://schemas.openxmlformats.org/officeDocument/2006/relationships/slide" Target="slides/slide17.xml"/><Relationship Id="rId43" Type="http://schemas.openxmlformats.org/officeDocument/2006/relationships/font" Target="fonts/OpenSansLight-boldItalic.fntdata"/><Relationship Id="rId24" Type="http://schemas.openxmlformats.org/officeDocument/2006/relationships/slide" Target="slides/slide20.xml"/><Relationship Id="rId46" Type="http://schemas.openxmlformats.org/officeDocument/2006/relationships/font" Target="fonts/OpenSans-italic.fntdata"/><Relationship Id="rId23" Type="http://schemas.openxmlformats.org/officeDocument/2006/relationships/slide" Target="slides/slide19.xml"/><Relationship Id="rId45"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FiraSansExtraCondensedMedium-regular.fntdata"/><Relationship Id="rId25" Type="http://schemas.openxmlformats.org/officeDocument/2006/relationships/slide" Target="slides/slide21.xml"/><Relationship Id="rId47" Type="http://schemas.openxmlformats.org/officeDocument/2006/relationships/font" Target="fonts/OpenSans-boldItalic.fntdata"/><Relationship Id="rId28" Type="http://schemas.openxmlformats.org/officeDocument/2006/relationships/font" Target="fonts/FiraSansExtraCondensedMedium-italic.fntdata"/><Relationship Id="rId27" Type="http://schemas.openxmlformats.org/officeDocument/2006/relationships/font" Target="fonts/FiraSansExtraCondensedMedium-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hare-bold.fntdata"/><Relationship Id="rId30" Type="http://schemas.openxmlformats.org/officeDocument/2006/relationships/font" Target="fonts/Share-regular.fntdata"/><Relationship Id="rId11" Type="http://schemas.openxmlformats.org/officeDocument/2006/relationships/slide" Target="slides/slide7.xml"/><Relationship Id="rId33" Type="http://schemas.openxmlformats.org/officeDocument/2006/relationships/font" Target="fonts/Share-boldItalic.fntdata"/><Relationship Id="rId10" Type="http://schemas.openxmlformats.org/officeDocument/2006/relationships/slide" Target="slides/slide6.xml"/><Relationship Id="rId32" Type="http://schemas.openxmlformats.org/officeDocument/2006/relationships/font" Target="fonts/Share-italic.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DMSans-regular.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italic.fntdata"/><Relationship Id="rId17" Type="http://schemas.openxmlformats.org/officeDocument/2006/relationships/slide" Target="slides/slide13.xml"/><Relationship Id="rId39" Type="http://schemas.openxmlformats.org/officeDocument/2006/relationships/font" Target="fonts/DMSerifDisplay-italic.fntdata"/><Relationship Id="rId16" Type="http://schemas.openxmlformats.org/officeDocument/2006/relationships/slide" Target="slides/slide12.xml"/><Relationship Id="rId38" Type="http://schemas.openxmlformats.org/officeDocument/2006/relationships/font" Target="fonts/DMSerifDisplay-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588ae0e4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1588ae0e4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588ae0e4b_0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588ae0e4b_0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588ae0e4b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1588ae0e4b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32eda93bc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32eda93bc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1588ae0e4b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1588ae0e4b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417cc65f7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417cc65f7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588ae0e4b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588ae0e4b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1588ae0e4b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1588ae0e4b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1588ae0e4b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1588ae0e4b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588ae0e4b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1588ae0e4b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1588ae0e4b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1588ae0e4b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174213347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1174213347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1588ae0e4b_0_1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1588ae0e4b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588ae0e4b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588ae0e4b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1588ae0e4b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1588ae0e4b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588ae0e4b_0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1588ae0e4b_0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66a889f7a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166a889f7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588ae0e4b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588ae0e4b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42c9dcd07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42c9dcd07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66a889f7a_1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166a889f7a_1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4.xml"/><Relationship Id="rId11" Type="http://schemas.openxmlformats.org/officeDocument/2006/relationships/slide" Target="/ppt/slides/slide18.xml"/><Relationship Id="rId10" Type="http://schemas.openxmlformats.org/officeDocument/2006/relationships/slide" Target="/ppt/slides/slide18.xml"/><Relationship Id="rId9" Type="http://schemas.openxmlformats.org/officeDocument/2006/relationships/slide" Target="/ppt/slides/slide14.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7.xml"/><Relationship Id="rId8" Type="http://schemas.openxmlformats.org/officeDocument/2006/relationships/slide" Target="/ppt/slides/slide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2449550" y="1361100"/>
            <a:ext cx="4245000" cy="2122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CCCCCC"/>
              </a:buClr>
              <a:buSzPts val="4800"/>
              <a:buFont typeface="DM Serif Display"/>
              <a:buNone/>
              <a:defRPr sz="4800">
                <a:solidFill>
                  <a:schemeClr val="dk1"/>
                </a:solidFill>
                <a:latin typeface="DM Serif Display"/>
                <a:ea typeface="DM Serif Display"/>
                <a:cs typeface="DM Serif Display"/>
                <a:sym typeface="DM Serif Display"/>
              </a:defRPr>
            </a:lvl1pPr>
            <a:lvl2pPr lvl="1"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p:txBody>
      </p:sp>
      <p:sp>
        <p:nvSpPr>
          <p:cNvPr id="10" name="Google Shape;10;p2"/>
          <p:cNvSpPr txBox="1"/>
          <p:nvPr>
            <p:ph idx="1" type="subTitle"/>
          </p:nvPr>
        </p:nvSpPr>
        <p:spPr>
          <a:xfrm>
            <a:off x="2449475" y="3483600"/>
            <a:ext cx="4245000" cy="363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rgbClr val="CCCCCC"/>
              </a:buClr>
              <a:buSzPts val="1800"/>
              <a:buNone/>
              <a:defRPr sz="1200">
                <a:latin typeface="Open Sans Light"/>
                <a:ea typeface="Open Sans Light"/>
                <a:cs typeface="Open Sans Light"/>
                <a:sym typeface="Open Sans Light"/>
              </a:defRPr>
            </a:lvl1pPr>
            <a:lvl2pPr lvl="1" rtl="0" algn="ctr">
              <a:lnSpc>
                <a:spcPct val="100000"/>
              </a:lnSpc>
              <a:spcBef>
                <a:spcPts val="0"/>
              </a:spcBef>
              <a:spcAft>
                <a:spcPts val="0"/>
              </a:spcAft>
              <a:buClr>
                <a:srgbClr val="CCCCCC"/>
              </a:buClr>
              <a:buSzPts val="2800"/>
              <a:buNone/>
              <a:defRPr sz="2800">
                <a:solidFill>
                  <a:srgbClr val="CCCCCC"/>
                </a:solidFill>
              </a:defRPr>
            </a:lvl2pPr>
            <a:lvl3pPr lvl="2" rtl="0" algn="ctr">
              <a:lnSpc>
                <a:spcPct val="100000"/>
              </a:lnSpc>
              <a:spcBef>
                <a:spcPts val="0"/>
              </a:spcBef>
              <a:spcAft>
                <a:spcPts val="0"/>
              </a:spcAft>
              <a:buClr>
                <a:srgbClr val="CCCCCC"/>
              </a:buClr>
              <a:buSzPts val="2800"/>
              <a:buNone/>
              <a:defRPr sz="2800">
                <a:solidFill>
                  <a:srgbClr val="CCCCCC"/>
                </a:solidFill>
              </a:defRPr>
            </a:lvl3pPr>
            <a:lvl4pPr lvl="3" rtl="0" algn="ctr">
              <a:lnSpc>
                <a:spcPct val="100000"/>
              </a:lnSpc>
              <a:spcBef>
                <a:spcPts val="0"/>
              </a:spcBef>
              <a:spcAft>
                <a:spcPts val="0"/>
              </a:spcAft>
              <a:buClr>
                <a:srgbClr val="CCCCCC"/>
              </a:buClr>
              <a:buSzPts val="2800"/>
              <a:buNone/>
              <a:defRPr sz="2800">
                <a:solidFill>
                  <a:srgbClr val="CCCCCC"/>
                </a:solidFill>
              </a:defRPr>
            </a:lvl4pPr>
            <a:lvl5pPr lvl="4" rtl="0" algn="ctr">
              <a:lnSpc>
                <a:spcPct val="100000"/>
              </a:lnSpc>
              <a:spcBef>
                <a:spcPts val="0"/>
              </a:spcBef>
              <a:spcAft>
                <a:spcPts val="0"/>
              </a:spcAft>
              <a:buClr>
                <a:srgbClr val="CCCCCC"/>
              </a:buClr>
              <a:buSzPts val="2800"/>
              <a:buNone/>
              <a:defRPr sz="2800">
                <a:solidFill>
                  <a:srgbClr val="CCCCCC"/>
                </a:solidFill>
              </a:defRPr>
            </a:lvl5pPr>
            <a:lvl6pPr lvl="5" rtl="0" algn="ctr">
              <a:lnSpc>
                <a:spcPct val="100000"/>
              </a:lnSpc>
              <a:spcBef>
                <a:spcPts val="0"/>
              </a:spcBef>
              <a:spcAft>
                <a:spcPts val="0"/>
              </a:spcAft>
              <a:buClr>
                <a:srgbClr val="CCCCCC"/>
              </a:buClr>
              <a:buSzPts val="2800"/>
              <a:buNone/>
              <a:defRPr sz="2800">
                <a:solidFill>
                  <a:srgbClr val="CCCCCC"/>
                </a:solidFill>
              </a:defRPr>
            </a:lvl6pPr>
            <a:lvl7pPr lvl="6" rtl="0" algn="ctr">
              <a:lnSpc>
                <a:spcPct val="100000"/>
              </a:lnSpc>
              <a:spcBef>
                <a:spcPts val="0"/>
              </a:spcBef>
              <a:spcAft>
                <a:spcPts val="0"/>
              </a:spcAft>
              <a:buClr>
                <a:srgbClr val="CCCCCC"/>
              </a:buClr>
              <a:buSzPts val="2800"/>
              <a:buNone/>
              <a:defRPr sz="2800">
                <a:solidFill>
                  <a:srgbClr val="CCCCCC"/>
                </a:solidFill>
              </a:defRPr>
            </a:lvl7pPr>
            <a:lvl8pPr lvl="7" rtl="0" algn="ctr">
              <a:lnSpc>
                <a:spcPct val="100000"/>
              </a:lnSpc>
              <a:spcBef>
                <a:spcPts val="0"/>
              </a:spcBef>
              <a:spcAft>
                <a:spcPts val="0"/>
              </a:spcAft>
              <a:buClr>
                <a:srgbClr val="CCCCCC"/>
              </a:buClr>
              <a:buSzPts val="2800"/>
              <a:buNone/>
              <a:defRPr sz="2800">
                <a:solidFill>
                  <a:srgbClr val="CCCCCC"/>
                </a:solidFill>
              </a:defRPr>
            </a:lvl8pPr>
            <a:lvl9pPr lvl="8" rtl="0" algn="ctr">
              <a:lnSpc>
                <a:spcPct val="100000"/>
              </a:lnSpc>
              <a:spcBef>
                <a:spcPts val="0"/>
              </a:spcBef>
              <a:spcAft>
                <a:spcPts val="0"/>
              </a:spcAft>
              <a:buClr>
                <a:srgbClr val="CCCCCC"/>
              </a:buClr>
              <a:buSzPts val="2800"/>
              <a:buNone/>
              <a:defRPr sz="2800">
                <a:solidFill>
                  <a:srgbClr val="CCCCCC"/>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 name="Shape 34"/>
        <p:cNvGrpSpPr/>
        <p:nvPr/>
      </p:nvGrpSpPr>
      <p:grpSpPr>
        <a:xfrm>
          <a:off x="0" y="0"/>
          <a:ext cx="0" cy="0"/>
          <a:chOff x="0" y="0"/>
          <a:chExt cx="0" cy="0"/>
        </a:xfrm>
      </p:grpSpPr>
      <p:sp>
        <p:nvSpPr>
          <p:cNvPr id="35" name="Google Shape;35;p11"/>
          <p:cNvSpPr txBox="1"/>
          <p:nvPr>
            <p:ph hasCustomPrompt="1" type="title"/>
          </p:nvPr>
        </p:nvSpPr>
        <p:spPr>
          <a:xfrm>
            <a:off x="713100" y="2293525"/>
            <a:ext cx="7717800" cy="14994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p:nvPr>
            <p:ph idx="1" type="subTitle"/>
          </p:nvPr>
        </p:nvSpPr>
        <p:spPr>
          <a:xfrm>
            <a:off x="712975" y="3945425"/>
            <a:ext cx="7717800" cy="42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Font typeface="Open Sans Light"/>
              <a:buNone/>
              <a:defRPr sz="1400">
                <a:latin typeface="Open Sans Light"/>
                <a:ea typeface="Open Sans Light"/>
                <a:cs typeface="Open Sans Light"/>
                <a:sym typeface="Open Sans Light"/>
              </a:defRPr>
            </a:lvl1pPr>
            <a:lvl2pPr lvl="1"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2pPr>
            <a:lvl3pPr lvl="2"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3pPr>
            <a:lvl4pPr lvl="3" rtl="0" algn="ctr">
              <a:lnSpc>
                <a:spcPct val="100000"/>
              </a:lnSpc>
              <a:spcBef>
                <a:spcPts val="0"/>
              </a:spcBef>
              <a:spcAft>
                <a:spcPts val="0"/>
              </a:spcAft>
              <a:buSzPts val="1200"/>
              <a:buFont typeface="Open Sans Light"/>
              <a:buNone/>
              <a:defRPr>
                <a:latin typeface="Open Sans Light"/>
                <a:ea typeface="Open Sans Light"/>
                <a:cs typeface="Open Sans Light"/>
                <a:sym typeface="Open Sans Light"/>
              </a:defRPr>
            </a:lvl4pPr>
            <a:lvl5pPr lvl="4"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5pPr>
            <a:lvl6pPr lvl="5"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6pPr>
            <a:lvl7pPr lvl="6"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7pPr>
            <a:lvl8pPr lvl="7"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8pPr>
            <a:lvl9pPr lvl="8" rtl="0" algn="ctr">
              <a:lnSpc>
                <a:spcPct val="100000"/>
              </a:lnSpc>
              <a:spcBef>
                <a:spcPts val="0"/>
              </a:spcBef>
              <a:spcAft>
                <a:spcPts val="0"/>
              </a:spcAft>
              <a:buSzPts val="1200"/>
              <a:buFont typeface="Open Sans Light"/>
              <a:buNone/>
              <a:defRPr sz="1200">
                <a:latin typeface="Open Sans Light"/>
                <a:ea typeface="Open Sans Light"/>
                <a:cs typeface="Open Sans Light"/>
                <a:sym typeface="Open Sa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37"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8" name="Shape 38"/>
        <p:cNvGrpSpPr/>
        <p:nvPr/>
      </p:nvGrpSpPr>
      <p:grpSpPr>
        <a:xfrm>
          <a:off x="0" y="0"/>
          <a:ext cx="0" cy="0"/>
          <a:chOff x="0" y="0"/>
          <a:chExt cx="0" cy="0"/>
        </a:xfrm>
      </p:grpSpPr>
      <p:sp>
        <p:nvSpPr>
          <p:cNvPr id="39" name="Google Shape;39;p13"/>
          <p:cNvSpPr txBox="1"/>
          <p:nvPr>
            <p:ph type="ctrTitle"/>
          </p:nvPr>
        </p:nvSpPr>
        <p:spPr>
          <a:xfrm>
            <a:off x="723600" y="470622"/>
            <a:ext cx="1753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13">
            <a:hlinkClick/>
          </p:cNvPr>
          <p:cNvSpPr txBox="1"/>
          <p:nvPr>
            <p:ph idx="2" type="ctrTitle"/>
          </p:nvPr>
        </p:nvSpPr>
        <p:spPr>
          <a:xfrm>
            <a:off x="2869492" y="2202425"/>
            <a:ext cx="11700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41" name="Google Shape;41;p13"/>
          <p:cNvSpPr txBox="1"/>
          <p:nvPr>
            <p:ph idx="1" type="subTitle"/>
          </p:nvPr>
        </p:nvSpPr>
        <p:spPr>
          <a:xfrm>
            <a:off x="2133184" y="2617473"/>
            <a:ext cx="19065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2" name="Google Shape;42;p13">
            <a:hlinkClick/>
          </p:cNvPr>
          <p:cNvSpPr txBox="1"/>
          <p:nvPr>
            <p:ph hasCustomPrompt="1" idx="3" type="title"/>
          </p:nvPr>
        </p:nvSpPr>
        <p:spPr>
          <a:xfrm>
            <a:off x="2285884" y="1624335"/>
            <a:ext cx="1753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5200"/>
              <a:buNone/>
              <a:defRPr sz="5200"/>
            </a:lvl1pPr>
            <a:lvl2pPr lvl="1"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3">
            <a:hlinkClick action="ppaction://hlinksldjump" r:id="rId2"/>
          </p:cNvPr>
          <p:cNvSpPr txBox="1"/>
          <p:nvPr>
            <p:ph idx="4" type="ctrTitle"/>
          </p:nvPr>
        </p:nvSpPr>
        <p:spPr>
          <a:xfrm>
            <a:off x="3965788" y="2199025"/>
            <a:ext cx="22518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44" name="Google Shape;44;p13"/>
          <p:cNvSpPr txBox="1"/>
          <p:nvPr>
            <p:ph idx="5" type="subTitle"/>
          </p:nvPr>
        </p:nvSpPr>
        <p:spPr>
          <a:xfrm>
            <a:off x="4240888" y="2612183"/>
            <a:ext cx="19767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Font typeface="Open Sans Light"/>
              <a:buNone/>
              <a:defRPr sz="1000"/>
            </a:lvl1pPr>
            <a:lvl2pPr lvl="1"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45" name="Google Shape;45;p13">
            <a:hlinkClick action="ppaction://hlinksldjump" r:id="rId3"/>
          </p:cNvPr>
          <p:cNvSpPr txBox="1"/>
          <p:nvPr>
            <p:ph hasCustomPrompt="1" idx="6" type="title"/>
          </p:nvPr>
        </p:nvSpPr>
        <p:spPr>
          <a:xfrm>
            <a:off x="4483545" y="1620937"/>
            <a:ext cx="1753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5200"/>
              <a:buNone/>
              <a:defRPr sz="5200"/>
            </a:lvl1pPr>
            <a:lvl2pPr lvl="1"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3">
            <a:hlinkClick action="ppaction://hlinksldjump" r:id="rId4"/>
          </p:cNvPr>
          <p:cNvSpPr txBox="1"/>
          <p:nvPr>
            <p:ph idx="7" type="ctrTitle"/>
          </p:nvPr>
        </p:nvSpPr>
        <p:spPr>
          <a:xfrm>
            <a:off x="6974340" y="2199050"/>
            <a:ext cx="14448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47" name="Google Shape;47;p13"/>
          <p:cNvSpPr txBox="1"/>
          <p:nvPr>
            <p:ph idx="8" type="subTitle"/>
          </p:nvPr>
        </p:nvSpPr>
        <p:spPr>
          <a:xfrm>
            <a:off x="6512506" y="2612198"/>
            <a:ext cx="19065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Font typeface="Open Sans Light"/>
              <a:buNone/>
              <a:defRPr sz="1000"/>
            </a:lvl1pPr>
            <a:lvl2pPr lvl="1"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48" name="Google Shape;48;p13">
            <a:hlinkClick action="ppaction://hlinksldjump" r:id="rId5"/>
          </p:cNvPr>
          <p:cNvSpPr txBox="1"/>
          <p:nvPr>
            <p:ph hasCustomPrompt="1" idx="9" type="title"/>
          </p:nvPr>
        </p:nvSpPr>
        <p:spPr>
          <a:xfrm>
            <a:off x="6665206" y="1620947"/>
            <a:ext cx="1753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5200"/>
              <a:buNone/>
              <a:defRPr sz="5200"/>
            </a:lvl1pPr>
            <a:lvl2pPr lvl="1"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5200"/>
              <a:buFont typeface="Fira Sans Extra Condensed Medium"/>
              <a:buNone/>
              <a:defRPr sz="52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3">
            <a:hlinkClick action="ppaction://hlinksldjump" r:id="rId6"/>
          </p:cNvPr>
          <p:cNvSpPr txBox="1"/>
          <p:nvPr>
            <p:ph idx="13" type="ctrTitle"/>
          </p:nvPr>
        </p:nvSpPr>
        <p:spPr>
          <a:xfrm>
            <a:off x="725626" y="3784901"/>
            <a:ext cx="11700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 name="Google Shape;50;p13"/>
          <p:cNvSpPr txBox="1"/>
          <p:nvPr>
            <p:ph idx="14" type="subTitle"/>
          </p:nvPr>
        </p:nvSpPr>
        <p:spPr>
          <a:xfrm>
            <a:off x="725625" y="4199959"/>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51" name="Google Shape;51;p13">
            <a:hlinkClick action="ppaction://hlinksldjump" r:id="rId7"/>
          </p:cNvPr>
          <p:cNvSpPr txBox="1"/>
          <p:nvPr>
            <p:ph hasCustomPrompt="1" idx="15" type="title"/>
          </p:nvPr>
        </p:nvSpPr>
        <p:spPr>
          <a:xfrm>
            <a:off x="725637" y="3219993"/>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3">
            <a:hlinkClick action="ppaction://hlinksldjump" r:id="rId8"/>
          </p:cNvPr>
          <p:cNvSpPr txBox="1"/>
          <p:nvPr>
            <p:ph idx="16" type="ctrTitle"/>
          </p:nvPr>
        </p:nvSpPr>
        <p:spPr>
          <a:xfrm>
            <a:off x="2870600" y="3781501"/>
            <a:ext cx="1128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3" name="Google Shape;53;p13"/>
          <p:cNvSpPr txBox="1"/>
          <p:nvPr>
            <p:ph idx="17" type="subTitle"/>
          </p:nvPr>
        </p:nvSpPr>
        <p:spPr>
          <a:xfrm>
            <a:off x="2870596" y="4194668"/>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54" name="Google Shape;54;p13">
            <a:hlinkClick action="ppaction://hlinksldjump" r:id="rId9"/>
          </p:cNvPr>
          <p:cNvSpPr txBox="1"/>
          <p:nvPr>
            <p:ph hasCustomPrompt="1" idx="18" type="title"/>
          </p:nvPr>
        </p:nvSpPr>
        <p:spPr>
          <a:xfrm>
            <a:off x="2870612" y="3216594"/>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a:hlinkClick action="ppaction://hlinksldjump" r:id="rId10"/>
          </p:cNvPr>
          <p:cNvSpPr txBox="1"/>
          <p:nvPr>
            <p:ph idx="19" type="ctrTitle"/>
          </p:nvPr>
        </p:nvSpPr>
        <p:spPr>
          <a:xfrm>
            <a:off x="5015575" y="3781526"/>
            <a:ext cx="9165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 name="Google Shape;56;p13"/>
          <p:cNvSpPr txBox="1"/>
          <p:nvPr>
            <p:ph idx="20" type="subTitle"/>
          </p:nvPr>
        </p:nvSpPr>
        <p:spPr>
          <a:xfrm>
            <a:off x="5015575" y="419468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57" name="Google Shape;57;p13">
            <a:hlinkClick action="ppaction://hlinksldjump" r:id="rId11"/>
          </p:cNvPr>
          <p:cNvSpPr txBox="1"/>
          <p:nvPr>
            <p:ph hasCustomPrompt="1" idx="21" type="title"/>
          </p:nvPr>
        </p:nvSpPr>
        <p:spPr>
          <a:xfrm>
            <a:off x="5015587" y="3216604"/>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3">
    <p:spTree>
      <p:nvGrpSpPr>
        <p:cNvPr id="58" name="Shape 58"/>
        <p:cNvGrpSpPr/>
        <p:nvPr/>
      </p:nvGrpSpPr>
      <p:grpSpPr>
        <a:xfrm>
          <a:off x="0" y="0"/>
          <a:ext cx="0" cy="0"/>
          <a:chOff x="0" y="0"/>
          <a:chExt cx="0" cy="0"/>
        </a:xfrm>
      </p:grpSpPr>
      <p:sp>
        <p:nvSpPr>
          <p:cNvPr id="59" name="Google Shape;59;p14"/>
          <p:cNvSpPr txBox="1"/>
          <p:nvPr>
            <p:ph idx="1" type="subTitle"/>
          </p:nvPr>
        </p:nvSpPr>
        <p:spPr>
          <a:xfrm>
            <a:off x="1441813" y="1410150"/>
            <a:ext cx="6260400" cy="163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2800">
                <a:latin typeface="Open Sans Light"/>
                <a:ea typeface="Open Sans Light"/>
                <a:cs typeface="Open Sans Light"/>
                <a:sym typeface="Open Sans Light"/>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60" name="Google Shape;60;p14"/>
          <p:cNvSpPr txBox="1"/>
          <p:nvPr>
            <p:ph type="title"/>
          </p:nvPr>
        </p:nvSpPr>
        <p:spPr>
          <a:xfrm>
            <a:off x="1441788" y="3278250"/>
            <a:ext cx="62604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3">
    <p:spTree>
      <p:nvGrpSpPr>
        <p:cNvPr id="61" name="Shape 61"/>
        <p:cNvGrpSpPr/>
        <p:nvPr/>
      </p:nvGrpSpPr>
      <p:grpSpPr>
        <a:xfrm>
          <a:off x="0" y="0"/>
          <a:ext cx="0" cy="0"/>
          <a:chOff x="0" y="0"/>
          <a:chExt cx="0" cy="0"/>
        </a:xfrm>
      </p:grpSpPr>
      <p:sp>
        <p:nvSpPr>
          <p:cNvPr id="62" name="Google Shape;62;p15"/>
          <p:cNvSpPr txBox="1"/>
          <p:nvPr>
            <p:ph type="ctrTitle"/>
          </p:nvPr>
        </p:nvSpPr>
        <p:spPr>
          <a:xfrm flipH="1">
            <a:off x="2662025" y="2536464"/>
            <a:ext cx="2823900" cy="16224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B7B7B7"/>
              </a:buClr>
              <a:buSzPts val="3600"/>
              <a:buNone/>
              <a:defRPr sz="3600"/>
            </a:lvl1pPr>
            <a:lvl2pPr lvl="1" rtl="0" algn="r">
              <a:spcBef>
                <a:spcPts val="0"/>
              </a:spcBef>
              <a:spcAft>
                <a:spcPts val="0"/>
              </a:spcAft>
              <a:buClr>
                <a:srgbClr val="B7B7B7"/>
              </a:buClr>
              <a:buSzPts val="6500"/>
              <a:buNone/>
              <a:defRPr sz="6500">
                <a:solidFill>
                  <a:srgbClr val="B7B7B7"/>
                </a:solidFill>
              </a:defRPr>
            </a:lvl2pPr>
            <a:lvl3pPr lvl="2" rtl="0" algn="r">
              <a:spcBef>
                <a:spcPts val="0"/>
              </a:spcBef>
              <a:spcAft>
                <a:spcPts val="0"/>
              </a:spcAft>
              <a:buClr>
                <a:srgbClr val="B7B7B7"/>
              </a:buClr>
              <a:buSzPts val="6500"/>
              <a:buNone/>
              <a:defRPr sz="6500">
                <a:solidFill>
                  <a:srgbClr val="B7B7B7"/>
                </a:solidFill>
              </a:defRPr>
            </a:lvl3pPr>
            <a:lvl4pPr lvl="3" rtl="0" algn="r">
              <a:spcBef>
                <a:spcPts val="0"/>
              </a:spcBef>
              <a:spcAft>
                <a:spcPts val="0"/>
              </a:spcAft>
              <a:buClr>
                <a:srgbClr val="B7B7B7"/>
              </a:buClr>
              <a:buSzPts val="6500"/>
              <a:buNone/>
              <a:defRPr sz="6500">
                <a:solidFill>
                  <a:srgbClr val="B7B7B7"/>
                </a:solidFill>
              </a:defRPr>
            </a:lvl4pPr>
            <a:lvl5pPr lvl="4" rtl="0" algn="r">
              <a:spcBef>
                <a:spcPts val="0"/>
              </a:spcBef>
              <a:spcAft>
                <a:spcPts val="0"/>
              </a:spcAft>
              <a:buClr>
                <a:srgbClr val="B7B7B7"/>
              </a:buClr>
              <a:buSzPts val="6500"/>
              <a:buNone/>
              <a:defRPr sz="6500">
                <a:solidFill>
                  <a:srgbClr val="B7B7B7"/>
                </a:solidFill>
              </a:defRPr>
            </a:lvl5pPr>
            <a:lvl6pPr lvl="5" rtl="0" algn="r">
              <a:spcBef>
                <a:spcPts val="0"/>
              </a:spcBef>
              <a:spcAft>
                <a:spcPts val="0"/>
              </a:spcAft>
              <a:buClr>
                <a:srgbClr val="B7B7B7"/>
              </a:buClr>
              <a:buSzPts val="6500"/>
              <a:buNone/>
              <a:defRPr sz="6500">
                <a:solidFill>
                  <a:srgbClr val="B7B7B7"/>
                </a:solidFill>
              </a:defRPr>
            </a:lvl6pPr>
            <a:lvl7pPr lvl="6" rtl="0" algn="r">
              <a:spcBef>
                <a:spcPts val="0"/>
              </a:spcBef>
              <a:spcAft>
                <a:spcPts val="0"/>
              </a:spcAft>
              <a:buClr>
                <a:srgbClr val="B7B7B7"/>
              </a:buClr>
              <a:buSzPts val="6500"/>
              <a:buNone/>
              <a:defRPr sz="6500">
                <a:solidFill>
                  <a:srgbClr val="B7B7B7"/>
                </a:solidFill>
              </a:defRPr>
            </a:lvl7pPr>
            <a:lvl8pPr lvl="7" rtl="0" algn="r">
              <a:spcBef>
                <a:spcPts val="0"/>
              </a:spcBef>
              <a:spcAft>
                <a:spcPts val="0"/>
              </a:spcAft>
              <a:buClr>
                <a:srgbClr val="B7B7B7"/>
              </a:buClr>
              <a:buSzPts val="6500"/>
              <a:buNone/>
              <a:defRPr sz="6500">
                <a:solidFill>
                  <a:srgbClr val="B7B7B7"/>
                </a:solidFill>
              </a:defRPr>
            </a:lvl8pPr>
            <a:lvl9pPr lvl="8" rtl="0" algn="r">
              <a:spcBef>
                <a:spcPts val="0"/>
              </a:spcBef>
              <a:spcAft>
                <a:spcPts val="0"/>
              </a:spcAft>
              <a:buClr>
                <a:srgbClr val="B7B7B7"/>
              </a:buClr>
              <a:buSzPts val="6500"/>
              <a:buNone/>
              <a:defRPr sz="6500">
                <a:solidFill>
                  <a:srgbClr val="B7B7B7"/>
                </a:solidFill>
              </a:defRPr>
            </a:lvl9pPr>
          </a:lstStyle>
          <a:p/>
        </p:txBody>
      </p:sp>
      <p:sp>
        <p:nvSpPr>
          <p:cNvPr id="63" name="Google Shape;63;p15"/>
          <p:cNvSpPr txBox="1"/>
          <p:nvPr>
            <p:ph hasCustomPrompt="1" idx="2" type="title"/>
          </p:nvPr>
        </p:nvSpPr>
        <p:spPr>
          <a:xfrm flipH="1">
            <a:off x="5726839" y="2419325"/>
            <a:ext cx="2333700" cy="16224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B7B7B7"/>
              </a:buClr>
              <a:buSzPts val="16000"/>
              <a:buNone/>
              <a:defRPr sz="16000"/>
            </a:lvl1pPr>
            <a:lvl2pPr lvl="1"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3_1">
    <p:spTree>
      <p:nvGrpSpPr>
        <p:cNvPr id="64" name="Shape 64"/>
        <p:cNvGrpSpPr/>
        <p:nvPr/>
      </p:nvGrpSpPr>
      <p:grpSpPr>
        <a:xfrm>
          <a:off x="0" y="0"/>
          <a:ext cx="0" cy="0"/>
          <a:chOff x="0" y="0"/>
          <a:chExt cx="0" cy="0"/>
        </a:xfrm>
      </p:grpSpPr>
      <p:sp>
        <p:nvSpPr>
          <p:cNvPr id="65" name="Google Shape;65;p16"/>
          <p:cNvSpPr txBox="1"/>
          <p:nvPr>
            <p:ph type="ctrTitle"/>
          </p:nvPr>
        </p:nvSpPr>
        <p:spPr>
          <a:xfrm flipH="1">
            <a:off x="4098567" y="2240372"/>
            <a:ext cx="3224700" cy="1921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B7B7B7"/>
              </a:buClr>
              <a:buSzPts val="3600"/>
              <a:buNone/>
              <a:defRPr sz="3600"/>
            </a:lvl1pPr>
            <a:lvl2pPr lvl="1" rtl="0" algn="r">
              <a:spcBef>
                <a:spcPts val="0"/>
              </a:spcBef>
              <a:spcAft>
                <a:spcPts val="0"/>
              </a:spcAft>
              <a:buClr>
                <a:srgbClr val="B7B7B7"/>
              </a:buClr>
              <a:buSzPts val="6500"/>
              <a:buNone/>
              <a:defRPr sz="6500">
                <a:solidFill>
                  <a:srgbClr val="B7B7B7"/>
                </a:solidFill>
              </a:defRPr>
            </a:lvl2pPr>
            <a:lvl3pPr lvl="2" rtl="0" algn="r">
              <a:spcBef>
                <a:spcPts val="0"/>
              </a:spcBef>
              <a:spcAft>
                <a:spcPts val="0"/>
              </a:spcAft>
              <a:buClr>
                <a:srgbClr val="B7B7B7"/>
              </a:buClr>
              <a:buSzPts val="6500"/>
              <a:buNone/>
              <a:defRPr sz="6500">
                <a:solidFill>
                  <a:srgbClr val="B7B7B7"/>
                </a:solidFill>
              </a:defRPr>
            </a:lvl3pPr>
            <a:lvl4pPr lvl="3" rtl="0" algn="r">
              <a:spcBef>
                <a:spcPts val="0"/>
              </a:spcBef>
              <a:spcAft>
                <a:spcPts val="0"/>
              </a:spcAft>
              <a:buClr>
                <a:srgbClr val="B7B7B7"/>
              </a:buClr>
              <a:buSzPts val="6500"/>
              <a:buNone/>
              <a:defRPr sz="6500">
                <a:solidFill>
                  <a:srgbClr val="B7B7B7"/>
                </a:solidFill>
              </a:defRPr>
            </a:lvl4pPr>
            <a:lvl5pPr lvl="4" rtl="0" algn="r">
              <a:spcBef>
                <a:spcPts val="0"/>
              </a:spcBef>
              <a:spcAft>
                <a:spcPts val="0"/>
              </a:spcAft>
              <a:buClr>
                <a:srgbClr val="B7B7B7"/>
              </a:buClr>
              <a:buSzPts val="6500"/>
              <a:buNone/>
              <a:defRPr sz="6500">
                <a:solidFill>
                  <a:srgbClr val="B7B7B7"/>
                </a:solidFill>
              </a:defRPr>
            </a:lvl5pPr>
            <a:lvl6pPr lvl="5" rtl="0" algn="r">
              <a:spcBef>
                <a:spcPts val="0"/>
              </a:spcBef>
              <a:spcAft>
                <a:spcPts val="0"/>
              </a:spcAft>
              <a:buClr>
                <a:srgbClr val="B7B7B7"/>
              </a:buClr>
              <a:buSzPts val="6500"/>
              <a:buNone/>
              <a:defRPr sz="6500">
                <a:solidFill>
                  <a:srgbClr val="B7B7B7"/>
                </a:solidFill>
              </a:defRPr>
            </a:lvl6pPr>
            <a:lvl7pPr lvl="6" rtl="0" algn="r">
              <a:spcBef>
                <a:spcPts val="0"/>
              </a:spcBef>
              <a:spcAft>
                <a:spcPts val="0"/>
              </a:spcAft>
              <a:buClr>
                <a:srgbClr val="B7B7B7"/>
              </a:buClr>
              <a:buSzPts val="6500"/>
              <a:buNone/>
              <a:defRPr sz="6500">
                <a:solidFill>
                  <a:srgbClr val="B7B7B7"/>
                </a:solidFill>
              </a:defRPr>
            </a:lvl7pPr>
            <a:lvl8pPr lvl="7" rtl="0" algn="r">
              <a:spcBef>
                <a:spcPts val="0"/>
              </a:spcBef>
              <a:spcAft>
                <a:spcPts val="0"/>
              </a:spcAft>
              <a:buClr>
                <a:srgbClr val="B7B7B7"/>
              </a:buClr>
              <a:buSzPts val="6500"/>
              <a:buNone/>
              <a:defRPr sz="6500">
                <a:solidFill>
                  <a:srgbClr val="B7B7B7"/>
                </a:solidFill>
              </a:defRPr>
            </a:lvl8pPr>
            <a:lvl9pPr lvl="8" rtl="0" algn="r">
              <a:spcBef>
                <a:spcPts val="0"/>
              </a:spcBef>
              <a:spcAft>
                <a:spcPts val="0"/>
              </a:spcAft>
              <a:buClr>
                <a:srgbClr val="B7B7B7"/>
              </a:buClr>
              <a:buSzPts val="6500"/>
              <a:buNone/>
              <a:defRPr sz="6500">
                <a:solidFill>
                  <a:srgbClr val="B7B7B7"/>
                </a:solidFill>
              </a:defRPr>
            </a:lvl9pPr>
          </a:lstStyle>
          <a:p/>
        </p:txBody>
      </p:sp>
      <p:sp>
        <p:nvSpPr>
          <p:cNvPr id="66" name="Google Shape;66;p16"/>
          <p:cNvSpPr txBox="1"/>
          <p:nvPr>
            <p:ph hasCustomPrompt="1" idx="2" type="title"/>
          </p:nvPr>
        </p:nvSpPr>
        <p:spPr>
          <a:xfrm flipH="1">
            <a:off x="1631236" y="2269925"/>
            <a:ext cx="2379900" cy="19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B7B7B7"/>
              </a:buClr>
              <a:buSzPts val="16000"/>
              <a:buNone/>
              <a:defRPr sz="16000"/>
            </a:lvl1pPr>
            <a:lvl2pPr lvl="1"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3_1_1">
    <p:spTree>
      <p:nvGrpSpPr>
        <p:cNvPr id="67" name="Shape 67"/>
        <p:cNvGrpSpPr/>
        <p:nvPr/>
      </p:nvGrpSpPr>
      <p:grpSpPr>
        <a:xfrm>
          <a:off x="0" y="0"/>
          <a:ext cx="0" cy="0"/>
          <a:chOff x="0" y="0"/>
          <a:chExt cx="0" cy="0"/>
        </a:xfrm>
      </p:grpSpPr>
      <p:sp>
        <p:nvSpPr>
          <p:cNvPr id="68" name="Google Shape;68;p17"/>
          <p:cNvSpPr txBox="1"/>
          <p:nvPr>
            <p:ph type="ctrTitle"/>
          </p:nvPr>
        </p:nvSpPr>
        <p:spPr>
          <a:xfrm flipH="1">
            <a:off x="2676021" y="2226953"/>
            <a:ext cx="2823900" cy="1921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B7B7B7"/>
              </a:buClr>
              <a:buSzPts val="3600"/>
              <a:buNone/>
              <a:defRPr sz="3600"/>
            </a:lvl1pPr>
            <a:lvl2pPr lvl="1" rtl="0" algn="r">
              <a:spcBef>
                <a:spcPts val="0"/>
              </a:spcBef>
              <a:spcAft>
                <a:spcPts val="0"/>
              </a:spcAft>
              <a:buClr>
                <a:srgbClr val="B7B7B7"/>
              </a:buClr>
              <a:buSzPts val="6500"/>
              <a:buNone/>
              <a:defRPr sz="6500">
                <a:solidFill>
                  <a:srgbClr val="B7B7B7"/>
                </a:solidFill>
              </a:defRPr>
            </a:lvl2pPr>
            <a:lvl3pPr lvl="2" rtl="0" algn="r">
              <a:spcBef>
                <a:spcPts val="0"/>
              </a:spcBef>
              <a:spcAft>
                <a:spcPts val="0"/>
              </a:spcAft>
              <a:buClr>
                <a:srgbClr val="B7B7B7"/>
              </a:buClr>
              <a:buSzPts val="6500"/>
              <a:buNone/>
              <a:defRPr sz="6500">
                <a:solidFill>
                  <a:srgbClr val="B7B7B7"/>
                </a:solidFill>
              </a:defRPr>
            </a:lvl3pPr>
            <a:lvl4pPr lvl="3" rtl="0" algn="r">
              <a:spcBef>
                <a:spcPts val="0"/>
              </a:spcBef>
              <a:spcAft>
                <a:spcPts val="0"/>
              </a:spcAft>
              <a:buClr>
                <a:srgbClr val="B7B7B7"/>
              </a:buClr>
              <a:buSzPts val="6500"/>
              <a:buNone/>
              <a:defRPr sz="6500">
                <a:solidFill>
                  <a:srgbClr val="B7B7B7"/>
                </a:solidFill>
              </a:defRPr>
            </a:lvl4pPr>
            <a:lvl5pPr lvl="4" rtl="0" algn="r">
              <a:spcBef>
                <a:spcPts val="0"/>
              </a:spcBef>
              <a:spcAft>
                <a:spcPts val="0"/>
              </a:spcAft>
              <a:buClr>
                <a:srgbClr val="B7B7B7"/>
              </a:buClr>
              <a:buSzPts val="6500"/>
              <a:buNone/>
              <a:defRPr sz="6500">
                <a:solidFill>
                  <a:srgbClr val="B7B7B7"/>
                </a:solidFill>
              </a:defRPr>
            </a:lvl5pPr>
            <a:lvl6pPr lvl="5" rtl="0" algn="r">
              <a:spcBef>
                <a:spcPts val="0"/>
              </a:spcBef>
              <a:spcAft>
                <a:spcPts val="0"/>
              </a:spcAft>
              <a:buClr>
                <a:srgbClr val="B7B7B7"/>
              </a:buClr>
              <a:buSzPts val="6500"/>
              <a:buNone/>
              <a:defRPr sz="6500">
                <a:solidFill>
                  <a:srgbClr val="B7B7B7"/>
                </a:solidFill>
              </a:defRPr>
            </a:lvl6pPr>
            <a:lvl7pPr lvl="6" rtl="0" algn="r">
              <a:spcBef>
                <a:spcPts val="0"/>
              </a:spcBef>
              <a:spcAft>
                <a:spcPts val="0"/>
              </a:spcAft>
              <a:buClr>
                <a:srgbClr val="B7B7B7"/>
              </a:buClr>
              <a:buSzPts val="6500"/>
              <a:buNone/>
              <a:defRPr sz="6500">
                <a:solidFill>
                  <a:srgbClr val="B7B7B7"/>
                </a:solidFill>
              </a:defRPr>
            </a:lvl7pPr>
            <a:lvl8pPr lvl="7" rtl="0" algn="r">
              <a:spcBef>
                <a:spcPts val="0"/>
              </a:spcBef>
              <a:spcAft>
                <a:spcPts val="0"/>
              </a:spcAft>
              <a:buClr>
                <a:srgbClr val="B7B7B7"/>
              </a:buClr>
              <a:buSzPts val="6500"/>
              <a:buNone/>
              <a:defRPr sz="6500">
                <a:solidFill>
                  <a:srgbClr val="B7B7B7"/>
                </a:solidFill>
              </a:defRPr>
            </a:lvl8pPr>
            <a:lvl9pPr lvl="8" rtl="0" algn="r">
              <a:spcBef>
                <a:spcPts val="0"/>
              </a:spcBef>
              <a:spcAft>
                <a:spcPts val="0"/>
              </a:spcAft>
              <a:buClr>
                <a:srgbClr val="B7B7B7"/>
              </a:buClr>
              <a:buSzPts val="6500"/>
              <a:buNone/>
              <a:defRPr sz="6500">
                <a:solidFill>
                  <a:srgbClr val="B7B7B7"/>
                </a:solidFill>
              </a:defRPr>
            </a:lvl9pPr>
          </a:lstStyle>
          <a:p/>
        </p:txBody>
      </p:sp>
      <p:sp>
        <p:nvSpPr>
          <p:cNvPr id="69" name="Google Shape;69;p17"/>
          <p:cNvSpPr txBox="1"/>
          <p:nvPr>
            <p:ph hasCustomPrompt="1" idx="2" type="title"/>
          </p:nvPr>
        </p:nvSpPr>
        <p:spPr>
          <a:xfrm flipH="1">
            <a:off x="5637514" y="2269925"/>
            <a:ext cx="2363100" cy="19212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B7B7B7"/>
              </a:buClr>
              <a:buSzPts val="16000"/>
              <a:buNone/>
              <a:defRPr sz="16000"/>
            </a:lvl1pPr>
            <a:lvl2pPr lvl="1"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3_1_1_1">
    <p:spTree>
      <p:nvGrpSpPr>
        <p:cNvPr id="70" name="Shape 70"/>
        <p:cNvGrpSpPr/>
        <p:nvPr/>
      </p:nvGrpSpPr>
      <p:grpSpPr>
        <a:xfrm>
          <a:off x="0" y="0"/>
          <a:ext cx="0" cy="0"/>
          <a:chOff x="0" y="0"/>
          <a:chExt cx="0" cy="0"/>
        </a:xfrm>
      </p:grpSpPr>
      <p:sp>
        <p:nvSpPr>
          <p:cNvPr id="71" name="Google Shape;71;p18"/>
          <p:cNvSpPr txBox="1"/>
          <p:nvPr>
            <p:ph type="ctrTitle"/>
          </p:nvPr>
        </p:nvSpPr>
        <p:spPr>
          <a:xfrm flipH="1">
            <a:off x="4098499" y="2231814"/>
            <a:ext cx="2610000" cy="1921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B7B7B7"/>
              </a:buClr>
              <a:buSzPts val="3600"/>
              <a:buNone/>
              <a:defRPr sz="3600"/>
            </a:lvl1pPr>
            <a:lvl2pPr lvl="1" rtl="0" algn="r">
              <a:spcBef>
                <a:spcPts val="0"/>
              </a:spcBef>
              <a:spcAft>
                <a:spcPts val="0"/>
              </a:spcAft>
              <a:buClr>
                <a:srgbClr val="B7B7B7"/>
              </a:buClr>
              <a:buSzPts val="6500"/>
              <a:buNone/>
              <a:defRPr sz="6500">
                <a:solidFill>
                  <a:srgbClr val="B7B7B7"/>
                </a:solidFill>
              </a:defRPr>
            </a:lvl2pPr>
            <a:lvl3pPr lvl="2" rtl="0" algn="r">
              <a:spcBef>
                <a:spcPts val="0"/>
              </a:spcBef>
              <a:spcAft>
                <a:spcPts val="0"/>
              </a:spcAft>
              <a:buClr>
                <a:srgbClr val="B7B7B7"/>
              </a:buClr>
              <a:buSzPts val="6500"/>
              <a:buNone/>
              <a:defRPr sz="6500">
                <a:solidFill>
                  <a:srgbClr val="B7B7B7"/>
                </a:solidFill>
              </a:defRPr>
            </a:lvl3pPr>
            <a:lvl4pPr lvl="3" rtl="0" algn="r">
              <a:spcBef>
                <a:spcPts val="0"/>
              </a:spcBef>
              <a:spcAft>
                <a:spcPts val="0"/>
              </a:spcAft>
              <a:buClr>
                <a:srgbClr val="B7B7B7"/>
              </a:buClr>
              <a:buSzPts val="6500"/>
              <a:buNone/>
              <a:defRPr sz="6500">
                <a:solidFill>
                  <a:srgbClr val="B7B7B7"/>
                </a:solidFill>
              </a:defRPr>
            </a:lvl4pPr>
            <a:lvl5pPr lvl="4" rtl="0" algn="r">
              <a:spcBef>
                <a:spcPts val="0"/>
              </a:spcBef>
              <a:spcAft>
                <a:spcPts val="0"/>
              </a:spcAft>
              <a:buClr>
                <a:srgbClr val="B7B7B7"/>
              </a:buClr>
              <a:buSzPts val="6500"/>
              <a:buNone/>
              <a:defRPr sz="6500">
                <a:solidFill>
                  <a:srgbClr val="B7B7B7"/>
                </a:solidFill>
              </a:defRPr>
            </a:lvl5pPr>
            <a:lvl6pPr lvl="5" rtl="0" algn="r">
              <a:spcBef>
                <a:spcPts val="0"/>
              </a:spcBef>
              <a:spcAft>
                <a:spcPts val="0"/>
              </a:spcAft>
              <a:buClr>
                <a:srgbClr val="B7B7B7"/>
              </a:buClr>
              <a:buSzPts val="6500"/>
              <a:buNone/>
              <a:defRPr sz="6500">
                <a:solidFill>
                  <a:srgbClr val="B7B7B7"/>
                </a:solidFill>
              </a:defRPr>
            </a:lvl6pPr>
            <a:lvl7pPr lvl="6" rtl="0" algn="r">
              <a:spcBef>
                <a:spcPts val="0"/>
              </a:spcBef>
              <a:spcAft>
                <a:spcPts val="0"/>
              </a:spcAft>
              <a:buClr>
                <a:srgbClr val="B7B7B7"/>
              </a:buClr>
              <a:buSzPts val="6500"/>
              <a:buNone/>
              <a:defRPr sz="6500">
                <a:solidFill>
                  <a:srgbClr val="B7B7B7"/>
                </a:solidFill>
              </a:defRPr>
            </a:lvl7pPr>
            <a:lvl8pPr lvl="7" rtl="0" algn="r">
              <a:spcBef>
                <a:spcPts val="0"/>
              </a:spcBef>
              <a:spcAft>
                <a:spcPts val="0"/>
              </a:spcAft>
              <a:buClr>
                <a:srgbClr val="B7B7B7"/>
              </a:buClr>
              <a:buSzPts val="6500"/>
              <a:buNone/>
              <a:defRPr sz="6500">
                <a:solidFill>
                  <a:srgbClr val="B7B7B7"/>
                </a:solidFill>
              </a:defRPr>
            </a:lvl8pPr>
            <a:lvl9pPr lvl="8" rtl="0" algn="r">
              <a:spcBef>
                <a:spcPts val="0"/>
              </a:spcBef>
              <a:spcAft>
                <a:spcPts val="0"/>
              </a:spcAft>
              <a:buClr>
                <a:srgbClr val="B7B7B7"/>
              </a:buClr>
              <a:buSzPts val="6500"/>
              <a:buNone/>
              <a:defRPr sz="6500">
                <a:solidFill>
                  <a:srgbClr val="B7B7B7"/>
                </a:solidFill>
              </a:defRPr>
            </a:lvl9pPr>
          </a:lstStyle>
          <a:p/>
        </p:txBody>
      </p:sp>
      <p:sp>
        <p:nvSpPr>
          <p:cNvPr id="72" name="Google Shape;72;p18"/>
          <p:cNvSpPr txBox="1"/>
          <p:nvPr>
            <p:ph hasCustomPrompt="1" idx="2" type="title"/>
          </p:nvPr>
        </p:nvSpPr>
        <p:spPr>
          <a:xfrm flipH="1">
            <a:off x="1631236" y="2269925"/>
            <a:ext cx="2379900" cy="19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B7B7B7"/>
              </a:buClr>
              <a:buSzPts val="16000"/>
              <a:buNone/>
              <a:defRPr sz="16000"/>
            </a:lvl1pPr>
            <a:lvl2pPr lvl="1"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3_1_1_1_1">
    <p:spTree>
      <p:nvGrpSpPr>
        <p:cNvPr id="73" name="Shape 73"/>
        <p:cNvGrpSpPr/>
        <p:nvPr/>
      </p:nvGrpSpPr>
      <p:grpSpPr>
        <a:xfrm>
          <a:off x="0" y="0"/>
          <a:ext cx="0" cy="0"/>
          <a:chOff x="0" y="0"/>
          <a:chExt cx="0" cy="0"/>
        </a:xfrm>
      </p:grpSpPr>
      <p:sp>
        <p:nvSpPr>
          <p:cNvPr id="74" name="Google Shape;74;p19"/>
          <p:cNvSpPr txBox="1"/>
          <p:nvPr>
            <p:ph type="ctrTitle"/>
          </p:nvPr>
        </p:nvSpPr>
        <p:spPr>
          <a:xfrm flipH="1">
            <a:off x="2534025" y="2690100"/>
            <a:ext cx="4076100" cy="1255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B7B7B7"/>
              </a:buClr>
              <a:buSzPts val="3600"/>
              <a:buNone/>
              <a:defRPr sz="3600"/>
            </a:lvl1pPr>
            <a:lvl2pPr lvl="1" rtl="0" algn="ctr">
              <a:spcBef>
                <a:spcPts val="0"/>
              </a:spcBef>
              <a:spcAft>
                <a:spcPts val="0"/>
              </a:spcAft>
              <a:buClr>
                <a:srgbClr val="B7B7B7"/>
              </a:buClr>
              <a:buSzPts val="6500"/>
              <a:buNone/>
              <a:defRPr sz="6500">
                <a:solidFill>
                  <a:srgbClr val="B7B7B7"/>
                </a:solidFill>
              </a:defRPr>
            </a:lvl2pPr>
            <a:lvl3pPr lvl="2" rtl="0" algn="ctr">
              <a:spcBef>
                <a:spcPts val="0"/>
              </a:spcBef>
              <a:spcAft>
                <a:spcPts val="0"/>
              </a:spcAft>
              <a:buClr>
                <a:srgbClr val="B7B7B7"/>
              </a:buClr>
              <a:buSzPts val="6500"/>
              <a:buNone/>
              <a:defRPr sz="6500">
                <a:solidFill>
                  <a:srgbClr val="B7B7B7"/>
                </a:solidFill>
              </a:defRPr>
            </a:lvl3pPr>
            <a:lvl4pPr lvl="3" rtl="0" algn="ctr">
              <a:spcBef>
                <a:spcPts val="0"/>
              </a:spcBef>
              <a:spcAft>
                <a:spcPts val="0"/>
              </a:spcAft>
              <a:buClr>
                <a:srgbClr val="B7B7B7"/>
              </a:buClr>
              <a:buSzPts val="6500"/>
              <a:buNone/>
              <a:defRPr sz="6500">
                <a:solidFill>
                  <a:srgbClr val="B7B7B7"/>
                </a:solidFill>
              </a:defRPr>
            </a:lvl4pPr>
            <a:lvl5pPr lvl="4" rtl="0" algn="ctr">
              <a:spcBef>
                <a:spcPts val="0"/>
              </a:spcBef>
              <a:spcAft>
                <a:spcPts val="0"/>
              </a:spcAft>
              <a:buClr>
                <a:srgbClr val="B7B7B7"/>
              </a:buClr>
              <a:buSzPts val="6500"/>
              <a:buNone/>
              <a:defRPr sz="6500">
                <a:solidFill>
                  <a:srgbClr val="B7B7B7"/>
                </a:solidFill>
              </a:defRPr>
            </a:lvl5pPr>
            <a:lvl6pPr lvl="5" rtl="0" algn="ctr">
              <a:spcBef>
                <a:spcPts val="0"/>
              </a:spcBef>
              <a:spcAft>
                <a:spcPts val="0"/>
              </a:spcAft>
              <a:buClr>
                <a:srgbClr val="B7B7B7"/>
              </a:buClr>
              <a:buSzPts val="6500"/>
              <a:buNone/>
              <a:defRPr sz="6500">
                <a:solidFill>
                  <a:srgbClr val="B7B7B7"/>
                </a:solidFill>
              </a:defRPr>
            </a:lvl6pPr>
            <a:lvl7pPr lvl="6" rtl="0" algn="ctr">
              <a:spcBef>
                <a:spcPts val="0"/>
              </a:spcBef>
              <a:spcAft>
                <a:spcPts val="0"/>
              </a:spcAft>
              <a:buClr>
                <a:srgbClr val="B7B7B7"/>
              </a:buClr>
              <a:buSzPts val="6500"/>
              <a:buNone/>
              <a:defRPr sz="6500">
                <a:solidFill>
                  <a:srgbClr val="B7B7B7"/>
                </a:solidFill>
              </a:defRPr>
            </a:lvl7pPr>
            <a:lvl8pPr lvl="7" rtl="0" algn="ctr">
              <a:spcBef>
                <a:spcPts val="0"/>
              </a:spcBef>
              <a:spcAft>
                <a:spcPts val="0"/>
              </a:spcAft>
              <a:buClr>
                <a:srgbClr val="B7B7B7"/>
              </a:buClr>
              <a:buSzPts val="6500"/>
              <a:buNone/>
              <a:defRPr sz="6500">
                <a:solidFill>
                  <a:srgbClr val="B7B7B7"/>
                </a:solidFill>
              </a:defRPr>
            </a:lvl8pPr>
            <a:lvl9pPr lvl="8" rtl="0" algn="ctr">
              <a:spcBef>
                <a:spcPts val="0"/>
              </a:spcBef>
              <a:spcAft>
                <a:spcPts val="0"/>
              </a:spcAft>
              <a:buClr>
                <a:srgbClr val="B7B7B7"/>
              </a:buClr>
              <a:buSzPts val="6500"/>
              <a:buNone/>
              <a:defRPr sz="6500">
                <a:solidFill>
                  <a:srgbClr val="B7B7B7"/>
                </a:solidFill>
              </a:defRPr>
            </a:lvl9pPr>
          </a:lstStyle>
          <a:p/>
        </p:txBody>
      </p:sp>
      <p:sp>
        <p:nvSpPr>
          <p:cNvPr id="75" name="Google Shape;75;p19"/>
          <p:cNvSpPr txBox="1"/>
          <p:nvPr>
            <p:ph hasCustomPrompt="1" idx="2" type="title"/>
          </p:nvPr>
        </p:nvSpPr>
        <p:spPr>
          <a:xfrm flipH="1">
            <a:off x="2533950" y="768900"/>
            <a:ext cx="4076100" cy="19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B7B7B7"/>
              </a:buClr>
              <a:buSzPts val="16000"/>
              <a:buNone/>
              <a:defRPr sz="16000"/>
            </a:lvl1pPr>
            <a:lvl2pPr lvl="1"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
        <p:nvSpPr>
          <p:cNvPr id="76" name="Google Shape;76;p19"/>
          <p:cNvSpPr txBox="1"/>
          <p:nvPr>
            <p:ph idx="1" type="subTitle"/>
          </p:nvPr>
        </p:nvSpPr>
        <p:spPr>
          <a:xfrm>
            <a:off x="2534025" y="3945900"/>
            <a:ext cx="4076100" cy="42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Open Sans Light"/>
                <a:ea typeface="Open Sans Light"/>
                <a:cs typeface="Open Sans Light"/>
                <a:sym typeface="Open Sans Light"/>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6">
  <p:cSld name="CUSTOM_3_1_1_1_1_1">
    <p:spTree>
      <p:nvGrpSpPr>
        <p:cNvPr id="77" name="Shape 77"/>
        <p:cNvGrpSpPr/>
        <p:nvPr/>
      </p:nvGrpSpPr>
      <p:grpSpPr>
        <a:xfrm>
          <a:off x="0" y="0"/>
          <a:ext cx="0" cy="0"/>
          <a:chOff x="0" y="0"/>
          <a:chExt cx="0" cy="0"/>
        </a:xfrm>
      </p:grpSpPr>
      <p:sp>
        <p:nvSpPr>
          <p:cNvPr id="78" name="Google Shape;78;p20"/>
          <p:cNvSpPr txBox="1"/>
          <p:nvPr>
            <p:ph type="ctrTitle"/>
          </p:nvPr>
        </p:nvSpPr>
        <p:spPr>
          <a:xfrm flipH="1">
            <a:off x="4801666" y="2690100"/>
            <a:ext cx="3629100" cy="1255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B7B7B7"/>
              </a:buClr>
              <a:buSzPts val="3600"/>
              <a:buNone/>
              <a:defRPr sz="3600"/>
            </a:lvl1pPr>
            <a:lvl2pPr lvl="1" rtl="0" algn="r">
              <a:spcBef>
                <a:spcPts val="0"/>
              </a:spcBef>
              <a:spcAft>
                <a:spcPts val="0"/>
              </a:spcAft>
              <a:buClr>
                <a:srgbClr val="B7B7B7"/>
              </a:buClr>
              <a:buSzPts val="6500"/>
              <a:buNone/>
              <a:defRPr sz="6500">
                <a:solidFill>
                  <a:srgbClr val="B7B7B7"/>
                </a:solidFill>
              </a:defRPr>
            </a:lvl2pPr>
            <a:lvl3pPr lvl="2" rtl="0" algn="r">
              <a:spcBef>
                <a:spcPts val="0"/>
              </a:spcBef>
              <a:spcAft>
                <a:spcPts val="0"/>
              </a:spcAft>
              <a:buClr>
                <a:srgbClr val="B7B7B7"/>
              </a:buClr>
              <a:buSzPts val="6500"/>
              <a:buNone/>
              <a:defRPr sz="6500">
                <a:solidFill>
                  <a:srgbClr val="B7B7B7"/>
                </a:solidFill>
              </a:defRPr>
            </a:lvl3pPr>
            <a:lvl4pPr lvl="3" rtl="0" algn="r">
              <a:spcBef>
                <a:spcPts val="0"/>
              </a:spcBef>
              <a:spcAft>
                <a:spcPts val="0"/>
              </a:spcAft>
              <a:buClr>
                <a:srgbClr val="B7B7B7"/>
              </a:buClr>
              <a:buSzPts val="6500"/>
              <a:buNone/>
              <a:defRPr sz="6500">
                <a:solidFill>
                  <a:srgbClr val="B7B7B7"/>
                </a:solidFill>
              </a:defRPr>
            </a:lvl4pPr>
            <a:lvl5pPr lvl="4" rtl="0" algn="r">
              <a:spcBef>
                <a:spcPts val="0"/>
              </a:spcBef>
              <a:spcAft>
                <a:spcPts val="0"/>
              </a:spcAft>
              <a:buClr>
                <a:srgbClr val="B7B7B7"/>
              </a:buClr>
              <a:buSzPts val="6500"/>
              <a:buNone/>
              <a:defRPr sz="6500">
                <a:solidFill>
                  <a:srgbClr val="B7B7B7"/>
                </a:solidFill>
              </a:defRPr>
            </a:lvl5pPr>
            <a:lvl6pPr lvl="5" rtl="0" algn="r">
              <a:spcBef>
                <a:spcPts val="0"/>
              </a:spcBef>
              <a:spcAft>
                <a:spcPts val="0"/>
              </a:spcAft>
              <a:buClr>
                <a:srgbClr val="B7B7B7"/>
              </a:buClr>
              <a:buSzPts val="6500"/>
              <a:buNone/>
              <a:defRPr sz="6500">
                <a:solidFill>
                  <a:srgbClr val="B7B7B7"/>
                </a:solidFill>
              </a:defRPr>
            </a:lvl6pPr>
            <a:lvl7pPr lvl="6" rtl="0" algn="r">
              <a:spcBef>
                <a:spcPts val="0"/>
              </a:spcBef>
              <a:spcAft>
                <a:spcPts val="0"/>
              </a:spcAft>
              <a:buClr>
                <a:srgbClr val="B7B7B7"/>
              </a:buClr>
              <a:buSzPts val="6500"/>
              <a:buNone/>
              <a:defRPr sz="6500">
                <a:solidFill>
                  <a:srgbClr val="B7B7B7"/>
                </a:solidFill>
              </a:defRPr>
            </a:lvl7pPr>
            <a:lvl8pPr lvl="7" rtl="0" algn="r">
              <a:spcBef>
                <a:spcPts val="0"/>
              </a:spcBef>
              <a:spcAft>
                <a:spcPts val="0"/>
              </a:spcAft>
              <a:buClr>
                <a:srgbClr val="B7B7B7"/>
              </a:buClr>
              <a:buSzPts val="6500"/>
              <a:buNone/>
              <a:defRPr sz="6500">
                <a:solidFill>
                  <a:srgbClr val="B7B7B7"/>
                </a:solidFill>
              </a:defRPr>
            </a:lvl8pPr>
            <a:lvl9pPr lvl="8" rtl="0" algn="r">
              <a:spcBef>
                <a:spcPts val="0"/>
              </a:spcBef>
              <a:spcAft>
                <a:spcPts val="0"/>
              </a:spcAft>
              <a:buClr>
                <a:srgbClr val="B7B7B7"/>
              </a:buClr>
              <a:buSzPts val="6500"/>
              <a:buNone/>
              <a:defRPr sz="6500">
                <a:solidFill>
                  <a:srgbClr val="B7B7B7"/>
                </a:solidFill>
              </a:defRPr>
            </a:lvl9pPr>
          </a:lstStyle>
          <a:p/>
        </p:txBody>
      </p:sp>
      <p:sp>
        <p:nvSpPr>
          <p:cNvPr id="79" name="Google Shape;79;p20"/>
          <p:cNvSpPr txBox="1"/>
          <p:nvPr>
            <p:ph hasCustomPrompt="1" idx="2" type="title"/>
          </p:nvPr>
        </p:nvSpPr>
        <p:spPr>
          <a:xfrm flipH="1">
            <a:off x="4801666" y="768900"/>
            <a:ext cx="3629100" cy="19212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B7B7B7"/>
              </a:buClr>
              <a:buSzPts val="16000"/>
              <a:buNone/>
              <a:defRPr sz="16000"/>
            </a:lvl1pPr>
            <a:lvl2pPr lvl="1"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
        <p:nvSpPr>
          <p:cNvPr id="80" name="Google Shape;80;p20"/>
          <p:cNvSpPr txBox="1"/>
          <p:nvPr>
            <p:ph idx="1" type="subTitle"/>
          </p:nvPr>
        </p:nvSpPr>
        <p:spPr>
          <a:xfrm>
            <a:off x="4801759" y="3945900"/>
            <a:ext cx="3629100" cy="42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atin typeface="Open Sans Light"/>
                <a:ea typeface="Open Sans Light"/>
                <a:cs typeface="Open Sans Light"/>
                <a:sym typeface="Open Sans Light"/>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sz="1400"/>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ctrTitle"/>
          </p:nvPr>
        </p:nvSpPr>
        <p:spPr>
          <a:xfrm flipH="1">
            <a:off x="4101575" y="2149455"/>
            <a:ext cx="2954400" cy="1921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p:txBody>
      </p:sp>
      <p:sp>
        <p:nvSpPr>
          <p:cNvPr id="13" name="Google Shape;13;p3"/>
          <p:cNvSpPr txBox="1"/>
          <p:nvPr>
            <p:ph hasCustomPrompt="1" idx="2" type="title"/>
          </p:nvPr>
        </p:nvSpPr>
        <p:spPr>
          <a:xfrm flipH="1">
            <a:off x="787850" y="2419325"/>
            <a:ext cx="2954400" cy="1622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0"/>
              <a:buNone/>
              <a:defRPr sz="16000"/>
            </a:lvl1pPr>
            <a:lvl2pPr lvl="1"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14000"/>
              <a:buFont typeface="Fira Sans Extra Condensed Medium"/>
              <a:buNone/>
              <a:defRPr sz="14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7">
  <p:cSld name="CUSTOM_3_1_1_1_1_1_1">
    <p:spTree>
      <p:nvGrpSpPr>
        <p:cNvPr id="81" name="Shape 81"/>
        <p:cNvGrpSpPr/>
        <p:nvPr/>
      </p:nvGrpSpPr>
      <p:grpSpPr>
        <a:xfrm>
          <a:off x="0" y="0"/>
          <a:ext cx="0" cy="0"/>
          <a:chOff x="0" y="0"/>
          <a:chExt cx="0" cy="0"/>
        </a:xfrm>
      </p:grpSpPr>
      <p:sp>
        <p:nvSpPr>
          <p:cNvPr id="82" name="Google Shape;82;p21"/>
          <p:cNvSpPr txBox="1"/>
          <p:nvPr>
            <p:ph type="ctrTitle"/>
          </p:nvPr>
        </p:nvSpPr>
        <p:spPr>
          <a:xfrm flipH="1">
            <a:off x="713216" y="2690100"/>
            <a:ext cx="3629100" cy="1255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B7B7B7"/>
              </a:buClr>
              <a:buSzPts val="3600"/>
              <a:buNone/>
              <a:defRPr sz="3600"/>
            </a:lvl1pPr>
            <a:lvl2pPr lvl="1" rtl="0">
              <a:spcBef>
                <a:spcPts val="0"/>
              </a:spcBef>
              <a:spcAft>
                <a:spcPts val="0"/>
              </a:spcAft>
              <a:buClr>
                <a:srgbClr val="B7B7B7"/>
              </a:buClr>
              <a:buSzPts val="6500"/>
              <a:buNone/>
              <a:defRPr sz="6500">
                <a:solidFill>
                  <a:srgbClr val="B7B7B7"/>
                </a:solidFill>
              </a:defRPr>
            </a:lvl2pPr>
            <a:lvl3pPr lvl="2" rtl="0">
              <a:spcBef>
                <a:spcPts val="0"/>
              </a:spcBef>
              <a:spcAft>
                <a:spcPts val="0"/>
              </a:spcAft>
              <a:buClr>
                <a:srgbClr val="B7B7B7"/>
              </a:buClr>
              <a:buSzPts val="6500"/>
              <a:buNone/>
              <a:defRPr sz="6500">
                <a:solidFill>
                  <a:srgbClr val="B7B7B7"/>
                </a:solidFill>
              </a:defRPr>
            </a:lvl3pPr>
            <a:lvl4pPr lvl="3" rtl="0">
              <a:spcBef>
                <a:spcPts val="0"/>
              </a:spcBef>
              <a:spcAft>
                <a:spcPts val="0"/>
              </a:spcAft>
              <a:buClr>
                <a:srgbClr val="B7B7B7"/>
              </a:buClr>
              <a:buSzPts val="6500"/>
              <a:buNone/>
              <a:defRPr sz="6500">
                <a:solidFill>
                  <a:srgbClr val="B7B7B7"/>
                </a:solidFill>
              </a:defRPr>
            </a:lvl4pPr>
            <a:lvl5pPr lvl="4" rtl="0">
              <a:spcBef>
                <a:spcPts val="0"/>
              </a:spcBef>
              <a:spcAft>
                <a:spcPts val="0"/>
              </a:spcAft>
              <a:buClr>
                <a:srgbClr val="B7B7B7"/>
              </a:buClr>
              <a:buSzPts val="6500"/>
              <a:buNone/>
              <a:defRPr sz="6500">
                <a:solidFill>
                  <a:srgbClr val="B7B7B7"/>
                </a:solidFill>
              </a:defRPr>
            </a:lvl5pPr>
            <a:lvl6pPr lvl="5" rtl="0">
              <a:spcBef>
                <a:spcPts val="0"/>
              </a:spcBef>
              <a:spcAft>
                <a:spcPts val="0"/>
              </a:spcAft>
              <a:buClr>
                <a:srgbClr val="B7B7B7"/>
              </a:buClr>
              <a:buSzPts val="6500"/>
              <a:buNone/>
              <a:defRPr sz="6500">
                <a:solidFill>
                  <a:srgbClr val="B7B7B7"/>
                </a:solidFill>
              </a:defRPr>
            </a:lvl6pPr>
            <a:lvl7pPr lvl="6" rtl="0">
              <a:spcBef>
                <a:spcPts val="0"/>
              </a:spcBef>
              <a:spcAft>
                <a:spcPts val="0"/>
              </a:spcAft>
              <a:buClr>
                <a:srgbClr val="B7B7B7"/>
              </a:buClr>
              <a:buSzPts val="6500"/>
              <a:buNone/>
              <a:defRPr sz="6500">
                <a:solidFill>
                  <a:srgbClr val="B7B7B7"/>
                </a:solidFill>
              </a:defRPr>
            </a:lvl7pPr>
            <a:lvl8pPr lvl="7" rtl="0">
              <a:spcBef>
                <a:spcPts val="0"/>
              </a:spcBef>
              <a:spcAft>
                <a:spcPts val="0"/>
              </a:spcAft>
              <a:buClr>
                <a:srgbClr val="B7B7B7"/>
              </a:buClr>
              <a:buSzPts val="6500"/>
              <a:buNone/>
              <a:defRPr sz="6500">
                <a:solidFill>
                  <a:srgbClr val="B7B7B7"/>
                </a:solidFill>
              </a:defRPr>
            </a:lvl8pPr>
            <a:lvl9pPr lvl="8" rtl="0">
              <a:spcBef>
                <a:spcPts val="0"/>
              </a:spcBef>
              <a:spcAft>
                <a:spcPts val="0"/>
              </a:spcAft>
              <a:buClr>
                <a:srgbClr val="B7B7B7"/>
              </a:buClr>
              <a:buSzPts val="6500"/>
              <a:buNone/>
              <a:defRPr sz="6500">
                <a:solidFill>
                  <a:srgbClr val="B7B7B7"/>
                </a:solidFill>
              </a:defRPr>
            </a:lvl9pPr>
          </a:lstStyle>
          <a:p/>
        </p:txBody>
      </p:sp>
      <p:sp>
        <p:nvSpPr>
          <p:cNvPr id="83" name="Google Shape;83;p21"/>
          <p:cNvSpPr txBox="1"/>
          <p:nvPr>
            <p:ph hasCustomPrompt="1" idx="2" type="title"/>
          </p:nvPr>
        </p:nvSpPr>
        <p:spPr>
          <a:xfrm flipH="1">
            <a:off x="713216" y="768900"/>
            <a:ext cx="3629100" cy="19212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B7B7B7"/>
              </a:buClr>
              <a:buSzPts val="16000"/>
              <a:buNone/>
              <a:defRPr sz="16000"/>
            </a:lvl1pPr>
            <a:lvl2pPr lvl="1"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6000"/>
              <a:buFont typeface="Fira Sans Extra Condensed Medium"/>
              <a:buNone/>
              <a:defRPr sz="16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
        <p:nvSpPr>
          <p:cNvPr id="84" name="Google Shape;84;p21"/>
          <p:cNvSpPr txBox="1"/>
          <p:nvPr>
            <p:ph idx="1" type="subTitle"/>
          </p:nvPr>
        </p:nvSpPr>
        <p:spPr>
          <a:xfrm>
            <a:off x="713309" y="3945900"/>
            <a:ext cx="3629100" cy="42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Open Sans Light"/>
                <a:ea typeface="Open Sans Light"/>
                <a:cs typeface="Open Sans Light"/>
                <a:sym typeface="Open Sans Ligh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_1">
    <p:spTree>
      <p:nvGrpSpPr>
        <p:cNvPr id="85" name="Shape 85"/>
        <p:cNvGrpSpPr/>
        <p:nvPr/>
      </p:nvGrpSpPr>
      <p:grpSpPr>
        <a:xfrm>
          <a:off x="0" y="0"/>
          <a:ext cx="0" cy="0"/>
          <a:chOff x="0" y="0"/>
          <a:chExt cx="0" cy="0"/>
        </a:xfrm>
      </p:grpSpPr>
      <p:sp>
        <p:nvSpPr>
          <p:cNvPr id="86" name="Google Shape;86;p22"/>
          <p:cNvSpPr txBox="1"/>
          <p:nvPr>
            <p:ph type="ctrTitle"/>
          </p:nvPr>
        </p:nvSpPr>
        <p:spPr>
          <a:xfrm>
            <a:off x="4755000" y="1851800"/>
            <a:ext cx="2983200" cy="578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7" name="Google Shape;87;p22"/>
          <p:cNvSpPr txBox="1"/>
          <p:nvPr>
            <p:ph idx="1" type="subTitle"/>
          </p:nvPr>
        </p:nvSpPr>
        <p:spPr>
          <a:xfrm>
            <a:off x="4754950" y="2314225"/>
            <a:ext cx="2983200" cy="1336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200">
                <a:latin typeface="Open Sans Light"/>
                <a:ea typeface="Open Sans Light"/>
                <a:cs typeface="Open Sans Light"/>
                <a:sym typeface="Open Sans Light"/>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2">
    <p:spTree>
      <p:nvGrpSpPr>
        <p:cNvPr id="88" name="Shape 88"/>
        <p:cNvGrpSpPr/>
        <p:nvPr/>
      </p:nvGrpSpPr>
      <p:grpSpPr>
        <a:xfrm>
          <a:off x="0" y="0"/>
          <a:ext cx="0" cy="0"/>
          <a:chOff x="0" y="0"/>
          <a:chExt cx="0" cy="0"/>
        </a:xfrm>
      </p:grpSpPr>
      <p:sp>
        <p:nvSpPr>
          <p:cNvPr id="89" name="Google Shape;89;p23"/>
          <p:cNvSpPr txBox="1"/>
          <p:nvPr>
            <p:ph idx="1" type="subTitle"/>
          </p:nvPr>
        </p:nvSpPr>
        <p:spPr>
          <a:xfrm flipH="1">
            <a:off x="2144325" y="3016350"/>
            <a:ext cx="4855200" cy="65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200">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0" name="Google Shape;90;p23"/>
          <p:cNvSpPr txBox="1"/>
          <p:nvPr>
            <p:ph type="title"/>
          </p:nvPr>
        </p:nvSpPr>
        <p:spPr>
          <a:xfrm>
            <a:off x="2144466" y="1380450"/>
            <a:ext cx="4855200" cy="163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91" name="Shape 91"/>
        <p:cNvGrpSpPr/>
        <p:nvPr/>
      </p:nvGrpSpPr>
      <p:grpSpPr>
        <a:xfrm>
          <a:off x="0" y="0"/>
          <a:ext cx="0" cy="0"/>
          <a:chOff x="0" y="0"/>
          <a:chExt cx="0" cy="0"/>
        </a:xfrm>
      </p:grpSpPr>
      <p:sp>
        <p:nvSpPr>
          <p:cNvPr id="92" name="Google Shape;92;p24"/>
          <p:cNvSpPr txBox="1"/>
          <p:nvPr>
            <p:ph type="ctrTitle"/>
          </p:nvPr>
        </p:nvSpPr>
        <p:spPr>
          <a:xfrm>
            <a:off x="3414400" y="1822650"/>
            <a:ext cx="5007900" cy="954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sz="3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93" name="Google Shape;93;p24"/>
          <p:cNvSpPr txBox="1"/>
          <p:nvPr>
            <p:ph idx="1" type="subTitle"/>
          </p:nvPr>
        </p:nvSpPr>
        <p:spPr>
          <a:xfrm>
            <a:off x="4563475" y="2777250"/>
            <a:ext cx="3867300" cy="54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7">
    <p:spTree>
      <p:nvGrpSpPr>
        <p:cNvPr id="94" name="Shape 94"/>
        <p:cNvGrpSpPr/>
        <p:nvPr/>
      </p:nvGrpSpPr>
      <p:grpSpPr>
        <a:xfrm>
          <a:off x="0" y="0"/>
          <a:ext cx="0" cy="0"/>
          <a:chOff x="0" y="0"/>
          <a:chExt cx="0" cy="0"/>
        </a:xfrm>
      </p:grpSpPr>
      <p:sp>
        <p:nvSpPr>
          <p:cNvPr id="95" name="Google Shape;95;p25"/>
          <p:cNvSpPr txBox="1"/>
          <p:nvPr>
            <p:ph type="ctrTitle"/>
          </p:nvPr>
        </p:nvSpPr>
        <p:spPr>
          <a:xfrm>
            <a:off x="5159880" y="2227950"/>
            <a:ext cx="2983200" cy="34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400"/>
              <a:buNone/>
              <a:defRPr sz="14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96" name="Google Shape;96;p25"/>
          <p:cNvSpPr txBox="1"/>
          <p:nvPr>
            <p:ph idx="1" type="subTitle"/>
          </p:nvPr>
        </p:nvSpPr>
        <p:spPr>
          <a:xfrm>
            <a:off x="5159880" y="2571750"/>
            <a:ext cx="2983200" cy="63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8">
    <p:spTree>
      <p:nvGrpSpPr>
        <p:cNvPr id="97" name="Shape 97"/>
        <p:cNvGrpSpPr/>
        <p:nvPr/>
      </p:nvGrpSpPr>
      <p:grpSpPr>
        <a:xfrm>
          <a:off x="0" y="0"/>
          <a:ext cx="0" cy="0"/>
          <a:chOff x="0" y="0"/>
          <a:chExt cx="0" cy="0"/>
        </a:xfrm>
      </p:grpSpPr>
      <p:sp>
        <p:nvSpPr>
          <p:cNvPr id="98" name="Google Shape;98;p26"/>
          <p:cNvSpPr txBox="1"/>
          <p:nvPr>
            <p:ph type="ctrTitle"/>
          </p:nvPr>
        </p:nvSpPr>
        <p:spPr>
          <a:xfrm>
            <a:off x="945189" y="2227950"/>
            <a:ext cx="2983200" cy="3438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99" name="Google Shape;99;p26"/>
          <p:cNvSpPr txBox="1"/>
          <p:nvPr>
            <p:ph idx="1" type="subTitle"/>
          </p:nvPr>
        </p:nvSpPr>
        <p:spPr>
          <a:xfrm>
            <a:off x="945200" y="2571750"/>
            <a:ext cx="2983200" cy="63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4">
    <p:spTree>
      <p:nvGrpSpPr>
        <p:cNvPr id="100" name="Shape 100"/>
        <p:cNvGrpSpPr/>
        <p:nvPr/>
      </p:nvGrpSpPr>
      <p:grpSpPr>
        <a:xfrm>
          <a:off x="0" y="0"/>
          <a:ext cx="0" cy="0"/>
          <a:chOff x="0" y="0"/>
          <a:chExt cx="0" cy="0"/>
        </a:xfrm>
      </p:grpSpPr>
      <p:sp>
        <p:nvSpPr>
          <p:cNvPr id="101" name="Google Shape;101;p27"/>
          <p:cNvSpPr txBox="1"/>
          <p:nvPr>
            <p:ph idx="1" type="subTitle"/>
          </p:nvPr>
        </p:nvSpPr>
        <p:spPr>
          <a:xfrm flipH="1">
            <a:off x="1010400" y="3423025"/>
            <a:ext cx="1648500" cy="31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Share"/>
              <a:buNone/>
              <a:defRPr sz="1400">
                <a:latin typeface="DM Serif Display"/>
                <a:ea typeface="DM Serif Display"/>
                <a:cs typeface="DM Serif Display"/>
                <a:sym typeface="DM Serif Display"/>
              </a:defRPr>
            </a:lvl1pPr>
            <a:lvl2pPr lvl="1" rtl="0" algn="ctr">
              <a:lnSpc>
                <a:spcPct val="100000"/>
              </a:lnSpc>
              <a:spcBef>
                <a:spcPts val="0"/>
              </a:spcBef>
              <a:spcAft>
                <a:spcPts val="0"/>
              </a:spcAft>
              <a:buSzPts val="2500"/>
              <a:buFont typeface="Share"/>
              <a:buNone/>
              <a:defRPr b="1" sz="2500">
                <a:latin typeface="Share"/>
                <a:ea typeface="Share"/>
                <a:cs typeface="Share"/>
                <a:sym typeface="Share"/>
              </a:defRPr>
            </a:lvl2pPr>
            <a:lvl3pPr lvl="2" rtl="0" algn="ctr">
              <a:lnSpc>
                <a:spcPct val="100000"/>
              </a:lnSpc>
              <a:spcBef>
                <a:spcPts val="0"/>
              </a:spcBef>
              <a:spcAft>
                <a:spcPts val="0"/>
              </a:spcAft>
              <a:buSzPts val="2500"/>
              <a:buFont typeface="Share"/>
              <a:buNone/>
              <a:defRPr b="1" sz="2500">
                <a:latin typeface="Share"/>
                <a:ea typeface="Share"/>
                <a:cs typeface="Share"/>
                <a:sym typeface="Share"/>
              </a:defRPr>
            </a:lvl3pPr>
            <a:lvl4pPr lvl="3" rtl="0" algn="ctr">
              <a:lnSpc>
                <a:spcPct val="100000"/>
              </a:lnSpc>
              <a:spcBef>
                <a:spcPts val="0"/>
              </a:spcBef>
              <a:spcAft>
                <a:spcPts val="0"/>
              </a:spcAft>
              <a:buSzPts val="2500"/>
              <a:buFont typeface="Share"/>
              <a:buNone/>
              <a:defRPr b="1" sz="2500">
                <a:latin typeface="Share"/>
                <a:ea typeface="Share"/>
                <a:cs typeface="Share"/>
                <a:sym typeface="Share"/>
              </a:defRPr>
            </a:lvl4pPr>
            <a:lvl5pPr lvl="4" rtl="0" algn="ctr">
              <a:lnSpc>
                <a:spcPct val="100000"/>
              </a:lnSpc>
              <a:spcBef>
                <a:spcPts val="0"/>
              </a:spcBef>
              <a:spcAft>
                <a:spcPts val="0"/>
              </a:spcAft>
              <a:buSzPts val="2500"/>
              <a:buFont typeface="Share"/>
              <a:buNone/>
              <a:defRPr b="1" sz="2500">
                <a:latin typeface="Share"/>
                <a:ea typeface="Share"/>
                <a:cs typeface="Share"/>
                <a:sym typeface="Share"/>
              </a:defRPr>
            </a:lvl5pPr>
            <a:lvl6pPr lvl="5" rtl="0" algn="ctr">
              <a:lnSpc>
                <a:spcPct val="100000"/>
              </a:lnSpc>
              <a:spcBef>
                <a:spcPts val="0"/>
              </a:spcBef>
              <a:spcAft>
                <a:spcPts val="0"/>
              </a:spcAft>
              <a:buSzPts val="2500"/>
              <a:buFont typeface="Share"/>
              <a:buNone/>
              <a:defRPr b="1" sz="2500">
                <a:latin typeface="Share"/>
                <a:ea typeface="Share"/>
                <a:cs typeface="Share"/>
                <a:sym typeface="Share"/>
              </a:defRPr>
            </a:lvl6pPr>
            <a:lvl7pPr lvl="6" rtl="0" algn="ctr">
              <a:lnSpc>
                <a:spcPct val="100000"/>
              </a:lnSpc>
              <a:spcBef>
                <a:spcPts val="0"/>
              </a:spcBef>
              <a:spcAft>
                <a:spcPts val="0"/>
              </a:spcAft>
              <a:buSzPts val="2500"/>
              <a:buFont typeface="Share"/>
              <a:buNone/>
              <a:defRPr b="1" sz="2500">
                <a:latin typeface="Share"/>
                <a:ea typeface="Share"/>
                <a:cs typeface="Share"/>
                <a:sym typeface="Share"/>
              </a:defRPr>
            </a:lvl7pPr>
            <a:lvl8pPr lvl="7" rtl="0" algn="ctr">
              <a:lnSpc>
                <a:spcPct val="100000"/>
              </a:lnSpc>
              <a:spcBef>
                <a:spcPts val="0"/>
              </a:spcBef>
              <a:spcAft>
                <a:spcPts val="0"/>
              </a:spcAft>
              <a:buSzPts val="2500"/>
              <a:buFont typeface="Share"/>
              <a:buNone/>
              <a:defRPr b="1" sz="2500">
                <a:latin typeface="Share"/>
                <a:ea typeface="Share"/>
                <a:cs typeface="Share"/>
                <a:sym typeface="Share"/>
              </a:defRPr>
            </a:lvl8pPr>
            <a:lvl9pPr lvl="8" rtl="0" algn="ctr">
              <a:lnSpc>
                <a:spcPct val="100000"/>
              </a:lnSpc>
              <a:spcBef>
                <a:spcPts val="0"/>
              </a:spcBef>
              <a:spcAft>
                <a:spcPts val="0"/>
              </a:spcAft>
              <a:buSzPts val="2500"/>
              <a:buFont typeface="Share"/>
              <a:buNone/>
              <a:defRPr b="1" sz="2500">
                <a:latin typeface="Share"/>
                <a:ea typeface="Share"/>
                <a:cs typeface="Share"/>
                <a:sym typeface="Share"/>
              </a:defRPr>
            </a:lvl9pPr>
          </a:lstStyle>
          <a:p/>
        </p:txBody>
      </p:sp>
      <p:sp>
        <p:nvSpPr>
          <p:cNvPr id="102" name="Google Shape;102;p27"/>
          <p:cNvSpPr txBox="1"/>
          <p:nvPr>
            <p:ph idx="2" type="subTitle"/>
          </p:nvPr>
        </p:nvSpPr>
        <p:spPr>
          <a:xfrm flipH="1">
            <a:off x="1010400" y="3740150"/>
            <a:ext cx="1648500" cy="435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3" name="Google Shape;103;p27"/>
          <p:cNvSpPr txBox="1"/>
          <p:nvPr>
            <p:ph idx="3" type="subTitle"/>
          </p:nvPr>
        </p:nvSpPr>
        <p:spPr>
          <a:xfrm flipH="1">
            <a:off x="3747750" y="3423025"/>
            <a:ext cx="1648500" cy="31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Share"/>
              <a:buNone/>
              <a:defRPr sz="1400">
                <a:latin typeface="DM Serif Display"/>
                <a:ea typeface="DM Serif Display"/>
                <a:cs typeface="DM Serif Display"/>
                <a:sym typeface="DM Serif Display"/>
              </a:defRPr>
            </a:lvl1pPr>
            <a:lvl2pPr lvl="1" rtl="0" algn="ctr">
              <a:lnSpc>
                <a:spcPct val="100000"/>
              </a:lnSpc>
              <a:spcBef>
                <a:spcPts val="0"/>
              </a:spcBef>
              <a:spcAft>
                <a:spcPts val="0"/>
              </a:spcAft>
              <a:buSzPts val="2500"/>
              <a:buFont typeface="Share"/>
              <a:buNone/>
              <a:defRPr b="1" sz="2500">
                <a:latin typeface="Share"/>
                <a:ea typeface="Share"/>
                <a:cs typeface="Share"/>
                <a:sym typeface="Share"/>
              </a:defRPr>
            </a:lvl2pPr>
            <a:lvl3pPr lvl="2" rtl="0" algn="ctr">
              <a:lnSpc>
                <a:spcPct val="100000"/>
              </a:lnSpc>
              <a:spcBef>
                <a:spcPts val="0"/>
              </a:spcBef>
              <a:spcAft>
                <a:spcPts val="0"/>
              </a:spcAft>
              <a:buSzPts val="2500"/>
              <a:buFont typeface="Share"/>
              <a:buNone/>
              <a:defRPr b="1" sz="2500">
                <a:latin typeface="Share"/>
                <a:ea typeface="Share"/>
                <a:cs typeface="Share"/>
                <a:sym typeface="Share"/>
              </a:defRPr>
            </a:lvl3pPr>
            <a:lvl4pPr lvl="3" rtl="0" algn="ctr">
              <a:lnSpc>
                <a:spcPct val="100000"/>
              </a:lnSpc>
              <a:spcBef>
                <a:spcPts val="0"/>
              </a:spcBef>
              <a:spcAft>
                <a:spcPts val="0"/>
              </a:spcAft>
              <a:buSzPts val="2500"/>
              <a:buFont typeface="Share"/>
              <a:buNone/>
              <a:defRPr b="1" sz="2500">
                <a:latin typeface="Share"/>
                <a:ea typeface="Share"/>
                <a:cs typeface="Share"/>
                <a:sym typeface="Share"/>
              </a:defRPr>
            </a:lvl4pPr>
            <a:lvl5pPr lvl="4" rtl="0" algn="ctr">
              <a:lnSpc>
                <a:spcPct val="100000"/>
              </a:lnSpc>
              <a:spcBef>
                <a:spcPts val="0"/>
              </a:spcBef>
              <a:spcAft>
                <a:spcPts val="0"/>
              </a:spcAft>
              <a:buSzPts val="2500"/>
              <a:buFont typeface="Share"/>
              <a:buNone/>
              <a:defRPr b="1" sz="2500">
                <a:latin typeface="Share"/>
                <a:ea typeface="Share"/>
                <a:cs typeface="Share"/>
                <a:sym typeface="Share"/>
              </a:defRPr>
            </a:lvl5pPr>
            <a:lvl6pPr lvl="5" rtl="0" algn="ctr">
              <a:lnSpc>
                <a:spcPct val="100000"/>
              </a:lnSpc>
              <a:spcBef>
                <a:spcPts val="0"/>
              </a:spcBef>
              <a:spcAft>
                <a:spcPts val="0"/>
              </a:spcAft>
              <a:buSzPts val="2500"/>
              <a:buFont typeface="Share"/>
              <a:buNone/>
              <a:defRPr b="1" sz="2500">
                <a:latin typeface="Share"/>
                <a:ea typeface="Share"/>
                <a:cs typeface="Share"/>
                <a:sym typeface="Share"/>
              </a:defRPr>
            </a:lvl6pPr>
            <a:lvl7pPr lvl="6" rtl="0" algn="ctr">
              <a:lnSpc>
                <a:spcPct val="100000"/>
              </a:lnSpc>
              <a:spcBef>
                <a:spcPts val="0"/>
              </a:spcBef>
              <a:spcAft>
                <a:spcPts val="0"/>
              </a:spcAft>
              <a:buSzPts val="2500"/>
              <a:buFont typeface="Share"/>
              <a:buNone/>
              <a:defRPr b="1" sz="2500">
                <a:latin typeface="Share"/>
                <a:ea typeface="Share"/>
                <a:cs typeface="Share"/>
                <a:sym typeface="Share"/>
              </a:defRPr>
            </a:lvl7pPr>
            <a:lvl8pPr lvl="7" rtl="0" algn="ctr">
              <a:lnSpc>
                <a:spcPct val="100000"/>
              </a:lnSpc>
              <a:spcBef>
                <a:spcPts val="0"/>
              </a:spcBef>
              <a:spcAft>
                <a:spcPts val="0"/>
              </a:spcAft>
              <a:buSzPts val="2500"/>
              <a:buFont typeface="Share"/>
              <a:buNone/>
              <a:defRPr b="1" sz="2500">
                <a:latin typeface="Share"/>
                <a:ea typeface="Share"/>
                <a:cs typeface="Share"/>
                <a:sym typeface="Share"/>
              </a:defRPr>
            </a:lvl8pPr>
            <a:lvl9pPr lvl="8" rtl="0" algn="ctr">
              <a:lnSpc>
                <a:spcPct val="100000"/>
              </a:lnSpc>
              <a:spcBef>
                <a:spcPts val="0"/>
              </a:spcBef>
              <a:spcAft>
                <a:spcPts val="0"/>
              </a:spcAft>
              <a:buSzPts val="2500"/>
              <a:buFont typeface="Share"/>
              <a:buNone/>
              <a:defRPr b="1" sz="2500">
                <a:latin typeface="Share"/>
                <a:ea typeface="Share"/>
                <a:cs typeface="Share"/>
                <a:sym typeface="Share"/>
              </a:defRPr>
            </a:lvl9pPr>
          </a:lstStyle>
          <a:p/>
        </p:txBody>
      </p:sp>
      <p:sp>
        <p:nvSpPr>
          <p:cNvPr id="104" name="Google Shape;104;p27"/>
          <p:cNvSpPr txBox="1"/>
          <p:nvPr>
            <p:ph idx="4" type="subTitle"/>
          </p:nvPr>
        </p:nvSpPr>
        <p:spPr>
          <a:xfrm>
            <a:off x="6490950" y="3423025"/>
            <a:ext cx="1648500" cy="31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Share"/>
              <a:buNone/>
              <a:defRPr sz="1400">
                <a:latin typeface="DM Serif Display"/>
                <a:ea typeface="DM Serif Display"/>
                <a:cs typeface="DM Serif Display"/>
                <a:sym typeface="DM Serif Display"/>
              </a:defRPr>
            </a:lvl1pPr>
            <a:lvl2pPr lvl="1" rtl="0" algn="ctr">
              <a:lnSpc>
                <a:spcPct val="100000"/>
              </a:lnSpc>
              <a:spcBef>
                <a:spcPts val="0"/>
              </a:spcBef>
              <a:spcAft>
                <a:spcPts val="0"/>
              </a:spcAft>
              <a:buSzPts val="2500"/>
              <a:buFont typeface="Share"/>
              <a:buNone/>
              <a:defRPr b="1" sz="2500">
                <a:latin typeface="Share"/>
                <a:ea typeface="Share"/>
                <a:cs typeface="Share"/>
                <a:sym typeface="Share"/>
              </a:defRPr>
            </a:lvl2pPr>
            <a:lvl3pPr lvl="2" rtl="0" algn="ctr">
              <a:lnSpc>
                <a:spcPct val="100000"/>
              </a:lnSpc>
              <a:spcBef>
                <a:spcPts val="0"/>
              </a:spcBef>
              <a:spcAft>
                <a:spcPts val="0"/>
              </a:spcAft>
              <a:buSzPts val="2500"/>
              <a:buFont typeface="Share"/>
              <a:buNone/>
              <a:defRPr b="1" sz="2500">
                <a:latin typeface="Share"/>
                <a:ea typeface="Share"/>
                <a:cs typeface="Share"/>
                <a:sym typeface="Share"/>
              </a:defRPr>
            </a:lvl3pPr>
            <a:lvl4pPr lvl="3" rtl="0" algn="ctr">
              <a:lnSpc>
                <a:spcPct val="100000"/>
              </a:lnSpc>
              <a:spcBef>
                <a:spcPts val="0"/>
              </a:spcBef>
              <a:spcAft>
                <a:spcPts val="0"/>
              </a:spcAft>
              <a:buSzPts val="2500"/>
              <a:buFont typeface="Share"/>
              <a:buNone/>
              <a:defRPr b="1" sz="2500">
                <a:latin typeface="Share"/>
                <a:ea typeface="Share"/>
                <a:cs typeface="Share"/>
                <a:sym typeface="Share"/>
              </a:defRPr>
            </a:lvl4pPr>
            <a:lvl5pPr lvl="4" rtl="0" algn="ctr">
              <a:lnSpc>
                <a:spcPct val="100000"/>
              </a:lnSpc>
              <a:spcBef>
                <a:spcPts val="0"/>
              </a:spcBef>
              <a:spcAft>
                <a:spcPts val="0"/>
              </a:spcAft>
              <a:buSzPts val="2500"/>
              <a:buFont typeface="Share"/>
              <a:buNone/>
              <a:defRPr b="1" sz="2500">
                <a:latin typeface="Share"/>
                <a:ea typeface="Share"/>
                <a:cs typeface="Share"/>
                <a:sym typeface="Share"/>
              </a:defRPr>
            </a:lvl5pPr>
            <a:lvl6pPr lvl="5" rtl="0" algn="ctr">
              <a:lnSpc>
                <a:spcPct val="100000"/>
              </a:lnSpc>
              <a:spcBef>
                <a:spcPts val="0"/>
              </a:spcBef>
              <a:spcAft>
                <a:spcPts val="0"/>
              </a:spcAft>
              <a:buSzPts val="2500"/>
              <a:buFont typeface="Share"/>
              <a:buNone/>
              <a:defRPr b="1" sz="2500">
                <a:latin typeface="Share"/>
                <a:ea typeface="Share"/>
                <a:cs typeface="Share"/>
                <a:sym typeface="Share"/>
              </a:defRPr>
            </a:lvl6pPr>
            <a:lvl7pPr lvl="6" rtl="0" algn="ctr">
              <a:lnSpc>
                <a:spcPct val="100000"/>
              </a:lnSpc>
              <a:spcBef>
                <a:spcPts val="0"/>
              </a:spcBef>
              <a:spcAft>
                <a:spcPts val="0"/>
              </a:spcAft>
              <a:buSzPts val="2500"/>
              <a:buFont typeface="Share"/>
              <a:buNone/>
              <a:defRPr b="1" sz="2500">
                <a:latin typeface="Share"/>
                <a:ea typeface="Share"/>
                <a:cs typeface="Share"/>
                <a:sym typeface="Share"/>
              </a:defRPr>
            </a:lvl7pPr>
            <a:lvl8pPr lvl="7" rtl="0" algn="ctr">
              <a:lnSpc>
                <a:spcPct val="100000"/>
              </a:lnSpc>
              <a:spcBef>
                <a:spcPts val="0"/>
              </a:spcBef>
              <a:spcAft>
                <a:spcPts val="0"/>
              </a:spcAft>
              <a:buSzPts val="2500"/>
              <a:buFont typeface="Share"/>
              <a:buNone/>
              <a:defRPr b="1" sz="2500">
                <a:latin typeface="Share"/>
                <a:ea typeface="Share"/>
                <a:cs typeface="Share"/>
                <a:sym typeface="Share"/>
              </a:defRPr>
            </a:lvl8pPr>
            <a:lvl9pPr lvl="8" rtl="0" algn="ctr">
              <a:lnSpc>
                <a:spcPct val="100000"/>
              </a:lnSpc>
              <a:spcBef>
                <a:spcPts val="0"/>
              </a:spcBef>
              <a:spcAft>
                <a:spcPts val="0"/>
              </a:spcAft>
              <a:buSzPts val="2500"/>
              <a:buFont typeface="Share"/>
              <a:buNone/>
              <a:defRPr b="1" sz="2500">
                <a:latin typeface="Share"/>
                <a:ea typeface="Share"/>
                <a:cs typeface="Share"/>
                <a:sym typeface="Share"/>
              </a:defRPr>
            </a:lvl9pPr>
          </a:lstStyle>
          <a:p/>
        </p:txBody>
      </p:sp>
      <p:sp>
        <p:nvSpPr>
          <p:cNvPr id="105" name="Google Shape;105;p27"/>
          <p:cNvSpPr txBox="1"/>
          <p:nvPr>
            <p:ph idx="5" type="subTitle"/>
          </p:nvPr>
        </p:nvSpPr>
        <p:spPr>
          <a:xfrm flipH="1">
            <a:off x="3747750" y="3740125"/>
            <a:ext cx="1648500" cy="435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6" name="Google Shape;106;p27"/>
          <p:cNvSpPr txBox="1"/>
          <p:nvPr>
            <p:ph idx="6" type="subTitle"/>
          </p:nvPr>
        </p:nvSpPr>
        <p:spPr>
          <a:xfrm>
            <a:off x="6490950" y="3740125"/>
            <a:ext cx="1648500" cy="435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7" name="Google Shape;107;p27"/>
          <p:cNvSpPr txBox="1"/>
          <p:nvPr>
            <p:ph hasCustomPrompt="1" type="title"/>
          </p:nvPr>
        </p:nvSpPr>
        <p:spPr>
          <a:xfrm>
            <a:off x="1389900" y="2163690"/>
            <a:ext cx="889500" cy="361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8" name="Google Shape;108;p27"/>
          <p:cNvSpPr txBox="1"/>
          <p:nvPr>
            <p:ph hasCustomPrompt="1" idx="7" type="title"/>
          </p:nvPr>
        </p:nvSpPr>
        <p:spPr>
          <a:xfrm>
            <a:off x="4127250" y="2160367"/>
            <a:ext cx="889500" cy="361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9" name="Google Shape;109;p27"/>
          <p:cNvSpPr txBox="1"/>
          <p:nvPr>
            <p:ph hasCustomPrompt="1" idx="8" type="title"/>
          </p:nvPr>
        </p:nvSpPr>
        <p:spPr>
          <a:xfrm>
            <a:off x="6873895" y="2160693"/>
            <a:ext cx="889500" cy="361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10" name="Google Shape;110;p27"/>
          <p:cNvSpPr txBox="1"/>
          <p:nvPr>
            <p:ph idx="9" type="ctrTitle"/>
          </p:nvPr>
        </p:nvSpPr>
        <p:spPr>
          <a:xfrm>
            <a:off x="723600" y="470625"/>
            <a:ext cx="17352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9">
    <p:spTree>
      <p:nvGrpSpPr>
        <p:cNvPr id="111" name="Shape 111"/>
        <p:cNvGrpSpPr/>
        <p:nvPr/>
      </p:nvGrpSpPr>
      <p:grpSpPr>
        <a:xfrm>
          <a:off x="0" y="0"/>
          <a:ext cx="0" cy="0"/>
          <a:chOff x="0" y="0"/>
          <a:chExt cx="0" cy="0"/>
        </a:xfrm>
      </p:grpSpPr>
      <p:sp>
        <p:nvSpPr>
          <p:cNvPr id="112" name="Google Shape;112;p28"/>
          <p:cNvSpPr txBox="1"/>
          <p:nvPr>
            <p:ph type="ctrTitle"/>
          </p:nvPr>
        </p:nvSpPr>
        <p:spPr>
          <a:xfrm>
            <a:off x="723600" y="470625"/>
            <a:ext cx="18783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3" name="Google Shape;113;p28"/>
          <p:cNvSpPr txBox="1"/>
          <p:nvPr>
            <p:ph idx="2" type="ctrTitle"/>
          </p:nvPr>
        </p:nvSpPr>
        <p:spPr>
          <a:xfrm>
            <a:off x="1263150" y="1910650"/>
            <a:ext cx="1338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4" name="Google Shape;114;p28"/>
          <p:cNvSpPr txBox="1"/>
          <p:nvPr>
            <p:ph idx="1" type="subTitle"/>
          </p:nvPr>
        </p:nvSpPr>
        <p:spPr>
          <a:xfrm>
            <a:off x="1310100" y="2426522"/>
            <a:ext cx="1244400" cy="77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5" name="Google Shape;115;p28"/>
          <p:cNvSpPr txBox="1"/>
          <p:nvPr>
            <p:ph idx="3" type="ctrTitle"/>
          </p:nvPr>
        </p:nvSpPr>
        <p:spPr>
          <a:xfrm>
            <a:off x="3902700" y="1910650"/>
            <a:ext cx="1338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6" name="Google Shape;116;p28"/>
          <p:cNvSpPr txBox="1"/>
          <p:nvPr>
            <p:ph idx="4" type="subTitle"/>
          </p:nvPr>
        </p:nvSpPr>
        <p:spPr>
          <a:xfrm>
            <a:off x="3949650" y="2426522"/>
            <a:ext cx="1244400" cy="77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28"/>
          <p:cNvSpPr txBox="1"/>
          <p:nvPr>
            <p:ph idx="5" type="ctrTitle"/>
          </p:nvPr>
        </p:nvSpPr>
        <p:spPr>
          <a:xfrm>
            <a:off x="6589500" y="1910650"/>
            <a:ext cx="1338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8" name="Google Shape;118;p28"/>
          <p:cNvSpPr txBox="1"/>
          <p:nvPr>
            <p:ph idx="6" type="subTitle"/>
          </p:nvPr>
        </p:nvSpPr>
        <p:spPr>
          <a:xfrm>
            <a:off x="6636450" y="2426522"/>
            <a:ext cx="1244400" cy="77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28"/>
          <p:cNvSpPr txBox="1"/>
          <p:nvPr>
            <p:ph hasCustomPrompt="1" idx="7" type="title"/>
          </p:nvPr>
        </p:nvSpPr>
        <p:spPr>
          <a:xfrm>
            <a:off x="1422605" y="3223975"/>
            <a:ext cx="10194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20" name="Google Shape;120;p28"/>
          <p:cNvSpPr txBox="1"/>
          <p:nvPr>
            <p:ph hasCustomPrompt="1" idx="8" type="title"/>
          </p:nvPr>
        </p:nvSpPr>
        <p:spPr>
          <a:xfrm>
            <a:off x="4038680" y="3223975"/>
            <a:ext cx="10194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21" name="Google Shape;121;p28"/>
          <p:cNvSpPr txBox="1"/>
          <p:nvPr>
            <p:ph hasCustomPrompt="1" idx="9" type="title"/>
          </p:nvPr>
        </p:nvSpPr>
        <p:spPr>
          <a:xfrm>
            <a:off x="6749255" y="3223975"/>
            <a:ext cx="10194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
    <p:spTree>
      <p:nvGrpSpPr>
        <p:cNvPr id="122" name="Shape 122"/>
        <p:cNvGrpSpPr/>
        <p:nvPr/>
      </p:nvGrpSpPr>
      <p:grpSpPr>
        <a:xfrm>
          <a:off x="0" y="0"/>
          <a:ext cx="0" cy="0"/>
          <a:chOff x="0" y="0"/>
          <a:chExt cx="0" cy="0"/>
        </a:xfrm>
      </p:grpSpPr>
      <p:sp>
        <p:nvSpPr>
          <p:cNvPr id="123" name="Google Shape;123;p29"/>
          <p:cNvSpPr txBox="1"/>
          <p:nvPr>
            <p:ph type="ctrTitle"/>
          </p:nvPr>
        </p:nvSpPr>
        <p:spPr>
          <a:xfrm>
            <a:off x="-539012" y="2132593"/>
            <a:ext cx="4567800" cy="9462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24" name="Google Shape;124;p29"/>
          <p:cNvSpPr txBox="1"/>
          <p:nvPr>
            <p:ph idx="1" type="subTitle"/>
          </p:nvPr>
        </p:nvSpPr>
        <p:spPr>
          <a:xfrm>
            <a:off x="1231588" y="3202043"/>
            <a:ext cx="2797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25" name="Google Shape;125;p29"/>
          <p:cNvSpPr txBox="1"/>
          <p:nvPr>
            <p:ph idx="2" type="subTitle"/>
          </p:nvPr>
        </p:nvSpPr>
        <p:spPr>
          <a:xfrm>
            <a:off x="5115470" y="3202043"/>
            <a:ext cx="2797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26" name="Google Shape;126;p29"/>
          <p:cNvSpPr txBox="1"/>
          <p:nvPr>
            <p:ph idx="3" type="ctrTitle"/>
          </p:nvPr>
        </p:nvSpPr>
        <p:spPr>
          <a:xfrm>
            <a:off x="5115470" y="2132593"/>
            <a:ext cx="4587300" cy="946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bg>
      <p:bgPr>
        <a:solidFill>
          <a:schemeClr val="dk1"/>
        </a:solidFill>
      </p:bgPr>
    </p:bg>
    <p:spTree>
      <p:nvGrpSpPr>
        <p:cNvPr id="127" name="Shape 127"/>
        <p:cNvGrpSpPr/>
        <p:nvPr/>
      </p:nvGrpSpPr>
      <p:grpSpPr>
        <a:xfrm>
          <a:off x="0" y="0"/>
          <a:ext cx="0" cy="0"/>
          <a:chOff x="0" y="0"/>
          <a:chExt cx="0" cy="0"/>
        </a:xfrm>
      </p:grpSpPr>
      <p:sp>
        <p:nvSpPr>
          <p:cNvPr id="128" name="Google Shape;128;p30"/>
          <p:cNvSpPr txBox="1"/>
          <p:nvPr>
            <p:ph type="ctrTitle"/>
          </p:nvPr>
        </p:nvSpPr>
        <p:spPr>
          <a:xfrm>
            <a:off x="723600" y="470625"/>
            <a:ext cx="194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9" name="Google Shape;129;p30"/>
          <p:cNvSpPr txBox="1"/>
          <p:nvPr>
            <p:ph idx="1" type="subTitle"/>
          </p:nvPr>
        </p:nvSpPr>
        <p:spPr>
          <a:xfrm>
            <a:off x="4240075" y="1504450"/>
            <a:ext cx="2888400" cy="72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30" name="Google Shape;130;p30"/>
          <p:cNvSpPr txBox="1"/>
          <p:nvPr>
            <p:ph idx="2" type="subTitle"/>
          </p:nvPr>
        </p:nvSpPr>
        <p:spPr>
          <a:xfrm>
            <a:off x="4240075" y="2675938"/>
            <a:ext cx="2888400" cy="72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31" name="Google Shape;131;p30"/>
          <p:cNvSpPr txBox="1"/>
          <p:nvPr>
            <p:ph idx="3" type="ctrTitle"/>
          </p:nvPr>
        </p:nvSpPr>
        <p:spPr>
          <a:xfrm>
            <a:off x="4240075" y="11981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6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32" name="Google Shape;132;p30"/>
          <p:cNvSpPr txBox="1"/>
          <p:nvPr>
            <p:ph idx="4" type="ctrTitle"/>
          </p:nvPr>
        </p:nvSpPr>
        <p:spPr>
          <a:xfrm>
            <a:off x="4240075" y="2362488"/>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6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33" name="Google Shape;133;p30"/>
          <p:cNvSpPr txBox="1"/>
          <p:nvPr>
            <p:ph idx="5" type="subTitle"/>
          </p:nvPr>
        </p:nvSpPr>
        <p:spPr>
          <a:xfrm>
            <a:off x="4240075" y="3844975"/>
            <a:ext cx="2888400" cy="72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34" name="Google Shape;134;p30"/>
          <p:cNvSpPr txBox="1"/>
          <p:nvPr>
            <p:ph idx="6" type="ctrTitle"/>
          </p:nvPr>
        </p:nvSpPr>
        <p:spPr>
          <a:xfrm>
            <a:off x="4240075" y="3537472"/>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6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
          <p:cNvSpPr txBox="1"/>
          <p:nvPr>
            <p:ph type="title"/>
          </p:nvPr>
        </p:nvSpPr>
        <p:spPr>
          <a:xfrm>
            <a:off x="713225" y="539500"/>
            <a:ext cx="7717500" cy="4782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 name="Google Shape;16;p4"/>
          <p:cNvSpPr txBox="1"/>
          <p:nvPr>
            <p:ph idx="1" type="body"/>
          </p:nvPr>
        </p:nvSpPr>
        <p:spPr>
          <a:xfrm>
            <a:off x="713225" y="1152475"/>
            <a:ext cx="7717500" cy="34470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Font typeface="Open Sans"/>
              <a:buAutoNum type="arabicPeriod"/>
              <a:defRPr sz="1200">
                <a:latin typeface="Open Sans Light"/>
                <a:ea typeface="Open Sans Light"/>
                <a:cs typeface="Open Sans Light"/>
                <a:sym typeface="Open Sans Light"/>
              </a:defRPr>
            </a:lvl1pPr>
            <a:lvl2pPr indent="-317500" lvl="1" marL="914400">
              <a:spcBef>
                <a:spcPts val="0"/>
              </a:spcBef>
              <a:spcAft>
                <a:spcPts val="0"/>
              </a:spcAft>
              <a:buSzPts val="1400"/>
              <a:buFont typeface="Open Sans Light"/>
              <a:buAutoNum type="alphaLcPeriod"/>
              <a:defRPr>
                <a:latin typeface="Open Sans Light"/>
                <a:ea typeface="Open Sans Light"/>
                <a:cs typeface="Open Sans Light"/>
                <a:sym typeface="Open Sans Light"/>
              </a:defRPr>
            </a:lvl2pPr>
            <a:lvl3pPr indent="-317500" lvl="2" marL="1371600">
              <a:spcBef>
                <a:spcPts val="0"/>
              </a:spcBef>
              <a:spcAft>
                <a:spcPts val="0"/>
              </a:spcAft>
              <a:buSzPts val="1400"/>
              <a:buFont typeface="Open Sans Light"/>
              <a:buAutoNum type="romanLcPeriod"/>
              <a:defRPr>
                <a:latin typeface="Open Sans Light"/>
                <a:ea typeface="Open Sans Light"/>
                <a:cs typeface="Open Sans Light"/>
                <a:sym typeface="Open Sans Light"/>
              </a:defRPr>
            </a:lvl3pPr>
            <a:lvl4pPr indent="-317500" lvl="3" marL="1828800">
              <a:spcBef>
                <a:spcPts val="0"/>
              </a:spcBef>
              <a:spcAft>
                <a:spcPts val="0"/>
              </a:spcAft>
              <a:buSzPts val="1400"/>
              <a:buFont typeface="Open Sans Light"/>
              <a:buAutoNum type="arabicPeriod"/>
              <a:defRPr>
                <a:latin typeface="Open Sans Light"/>
                <a:ea typeface="Open Sans Light"/>
                <a:cs typeface="Open Sans Light"/>
                <a:sym typeface="Open Sans Light"/>
              </a:defRPr>
            </a:lvl4pPr>
            <a:lvl5pPr indent="-317500" lvl="4" marL="2286000">
              <a:spcBef>
                <a:spcPts val="0"/>
              </a:spcBef>
              <a:spcAft>
                <a:spcPts val="0"/>
              </a:spcAft>
              <a:buSzPts val="1400"/>
              <a:buFont typeface="Open Sans Light"/>
              <a:buAutoNum type="alphaLcPeriod"/>
              <a:defRPr>
                <a:latin typeface="Open Sans Light"/>
                <a:ea typeface="Open Sans Light"/>
                <a:cs typeface="Open Sans Light"/>
                <a:sym typeface="Open Sans Light"/>
              </a:defRPr>
            </a:lvl5pPr>
            <a:lvl6pPr indent="-317500" lvl="5" marL="2743200">
              <a:spcBef>
                <a:spcPts val="0"/>
              </a:spcBef>
              <a:spcAft>
                <a:spcPts val="0"/>
              </a:spcAft>
              <a:buSzPts val="1400"/>
              <a:buFont typeface="Open Sans Light"/>
              <a:buAutoNum type="romanLcPeriod"/>
              <a:defRPr>
                <a:latin typeface="Open Sans Light"/>
                <a:ea typeface="Open Sans Light"/>
                <a:cs typeface="Open Sans Light"/>
                <a:sym typeface="Open Sans Light"/>
              </a:defRPr>
            </a:lvl6pPr>
            <a:lvl7pPr indent="-317500" lvl="6" marL="3200400">
              <a:spcBef>
                <a:spcPts val="0"/>
              </a:spcBef>
              <a:spcAft>
                <a:spcPts val="0"/>
              </a:spcAft>
              <a:buSzPts val="1400"/>
              <a:buFont typeface="Open Sans Light"/>
              <a:buAutoNum type="arabicPeriod"/>
              <a:defRPr>
                <a:latin typeface="Open Sans Light"/>
                <a:ea typeface="Open Sans Light"/>
                <a:cs typeface="Open Sans Light"/>
                <a:sym typeface="Open Sans Light"/>
              </a:defRPr>
            </a:lvl7pPr>
            <a:lvl8pPr indent="-317500" lvl="7" marL="3657600">
              <a:spcBef>
                <a:spcPts val="0"/>
              </a:spcBef>
              <a:spcAft>
                <a:spcPts val="0"/>
              </a:spcAft>
              <a:buSzPts val="1400"/>
              <a:buFont typeface="Open Sans Light"/>
              <a:buAutoNum type="alphaLcPeriod"/>
              <a:defRPr>
                <a:latin typeface="Open Sans Light"/>
                <a:ea typeface="Open Sans Light"/>
                <a:cs typeface="Open Sans Light"/>
                <a:sym typeface="Open Sans Light"/>
              </a:defRPr>
            </a:lvl8pPr>
            <a:lvl9pPr indent="-317500" lvl="8" marL="4114800">
              <a:spcBef>
                <a:spcPts val="0"/>
              </a:spcBef>
              <a:spcAft>
                <a:spcPts val="0"/>
              </a:spcAft>
              <a:buSzPts val="1400"/>
              <a:buFont typeface="Open Sans Light"/>
              <a:buAutoNum type="romanLcPeriod"/>
              <a:defRPr>
                <a:latin typeface="Open Sans Light"/>
                <a:ea typeface="Open Sans Light"/>
                <a:cs typeface="Open Sans Light"/>
                <a:sym typeface="Open Sans Ligh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8">
    <p:spTree>
      <p:nvGrpSpPr>
        <p:cNvPr id="135" name="Shape 135"/>
        <p:cNvGrpSpPr/>
        <p:nvPr/>
      </p:nvGrpSpPr>
      <p:grpSpPr>
        <a:xfrm>
          <a:off x="0" y="0"/>
          <a:ext cx="0" cy="0"/>
          <a:chOff x="0" y="0"/>
          <a:chExt cx="0" cy="0"/>
        </a:xfrm>
      </p:grpSpPr>
      <p:sp>
        <p:nvSpPr>
          <p:cNvPr id="136" name="Google Shape;136;p31"/>
          <p:cNvSpPr txBox="1"/>
          <p:nvPr>
            <p:ph type="ctrTitle"/>
          </p:nvPr>
        </p:nvSpPr>
        <p:spPr>
          <a:xfrm>
            <a:off x="723600" y="470625"/>
            <a:ext cx="14976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7" name="Google Shape;137;p31"/>
          <p:cNvSpPr txBox="1"/>
          <p:nvPr>
            <p:ph idx="2" type="ctrTitle"/>
          </p:nvPr>
        </p:nvSpPr>
        <p:spPr>
          <a:xfrm>
            <a:off x="1386000" y="3425225"/>
            <a:ext cx="1581900" cy="4815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Clr>
                <a:srgbClr val="000000"/>
              </a:buClr>
              <a:buSzPts val="1600"/>
              <a:buNone/>
              <a:defRPr sz="1400"/>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38" name="Google Shape;138;p31"/>
          <p:cNvSpPr txBox="1"/>
          <p:nvPr>
            <p:ph idx="3" type="ctrTitle"/>
          </p:nvPr>
        </p:nvSpPr>
        <p:spPr>
          <a:xfrm>
            <a:off x="3767200" y="2613025"/>
            <a:ext cx="1581900" cy="481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None/>
              <a:defRPr sz="14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39" name="Google Shape;139;p31"/>
          <p:cNvSpPr txBox="1"/>
          <p:nvPr>
            <p:ph idx="4" type="ctrTitle"/>
          </p:nvPr>
        </p:nvSpPr>
        <p:spPr>
          <a:xfrm>
            <a:off x="6148400" y="3425225"/>
            <a:ext cx="1581900" cy="481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4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40" name="Google Shape;140;p31"/>
          <p:cNvSpPr txBox="1"/>
          <p:nvPr>
            <p:ph idx="1" type="subTitle"/>
          </p:nvPr>
        </p:nvSpPr>
        <p:spPr>
          <a:xfrm>
            <a:off x="1386000" y="3778950"/>
            <a:ext cx="1581900" cy="637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41" name="Google Shape;141;p31"/>
          <p:cNvSpPr txBox="1"/>
          <p:nvPr>
            <p:ph idx="5" type="subTitle"/>
          </p:nvPr>
        </p:nvSpPr>
        <p:spPr>
          <a:xfrm>
            <a:off x="3767200" y="2966750"/>
            <a:ext cx="1581900" cy="637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42" name="Google Shape;142;p31"/>
          <p:cNvSpPr txBox="1"/>
          <p:nvPr>
            <p:ph idx="6" type="subTitle"/>
          </p:nvPr>
        </p:nvSpPr>
        <p:spPr>
          <a:xfrm>
            <a:off x="6148400" y="3778950"/>
            <a:ext cx="1581900" cy="63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8_1">
    <p:spTree>
      <p:nvGrpSpPr>
        <p:cNvPr id="143" name="Shape 143"/>
        <p:cNvGrpSpPr/>
        <p:nvPr/>
      </p:nvGrpSpPr>
      <p:grpSpPr>
        <a:xfrm>
          <a:off x="0" y="0"/>
          <a:ext cx="0" cy="0"/>
          <a:chOff x="0" y="0"/>
          <a:chExt cx="0" cy="0"/>
        </a:xfrm>
      </p:grpSpPr>
      <p:sp>
        <p:nvSpPr>
          <p:cNvPr id="144" name="Google Shape;144;p32"/>
          <p:cNvSpPr txBox="1"/>
          <p:nvPr>
            <p:ph type="ctrTitle"/>
          </p:nvPr>
        </p:nvSpPr>
        <p:spPr>
          <a:xfrm>
            <a:off x="723600" y="470625"/>
            <a:ext cx="14976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45" name="Google Shape;145;p32"/>
          <p:cNvSpPr txBox="1"/>
          <p:nvPr>
            <p:ph idx="2" type="ctrTitle"/>
          </p:nvPr>
        </p:nvSpPr>
        <p:spPr>
          <a:xfrm>
            <a:off x="1170425" y="3123050"/>
            <a:ext cx="1581900" cy="481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None/>
              <a:defRPr sz="1400"/>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46" name="Google Shape;146;p32"/>
          <p:cNvSpPr txBox="1"/>
          <p:nvPr>
            <p:ph idx="3" type="ctrTitle"/>
          </p:nvPr>
        </p:nvSpPr>
        <p:spPr>
          <a:xfrm>
            <a:off x="3781050" y="3123050"/>
            <a:ext cx="1581900" cy="481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None/>
              <a:defRPr sz="14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47" name="Google Shape;147;p32"/>
          <p:cNvSpPr txBox="1"/>
          <p:nvPr>
            <p:ph idx="4" type="ctrTitle"/>
          </p:nvPr>
        </p:nvSpPr>
        <p:spPr>
          <a:xfrm>
            <a:off x="6391675" y="3123050"/>
            <a:ext cx="1581900" cy="481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None/>
              <a:defRPr sz="1400"/>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148" name="Google Shape;148;p32"/>
          <p:cNvSpPr txBox="1"/>
          <p:nvPr>
            <p:ph idx="1" type="subTitle"/>
          </p:nvPr>
        </p:nvSpPr>
        <p:spPr>
          <a:xfrm>
            <a:off x="1170425" y="3552975"/>
            <a:ext cx="1581900" cy="48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49" name="Google Shape;149;p32"/>
          <p:cNvSpPr txBox="1"/>
          <p:nvPr>
            <p:ph idx="5" type="subTitle"/>
          </p:nvPr>
        </p:nvSpPr>
        <p:spPr>
          <a:xfrm>
            <a:off x="3781050" y="3552975"/>
            <a:ext cx="1581900" cy="48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50" name="Google Shape;150;p32"/>
          <p:cNvSpPr txBox="1"/>
          <p:nvPr>
            <p:ph idx="6" type="subTitle"/>
          </p:nvPr>
        </p:nvSpPr>
        <p:spPr>
          <a:xfrm>
            <a:off x="6391675" y="3552975"/>
            <a:ext cx="1581900" cy="48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1">
    <p:spTree>
      <p:nvGrpSpPr>
        <p:cNvPr id="151" name="Shape 151"/>
        <p:cNvGrpSpPr/>
        <p:nvPr/>
      </p:nvGrpSpPr>
      <p:grpSpPr>
        <a:xfrm>
          <a:off x="0" y="0"/>
          <a:ext cx="0" cy="0"/>
          <a:chOff x="0" y="0"/>
          <a:chExt cx="0" cy="0"/>
        </a:xfrm>
      </p:grpSpPr>
      <p:sp>
        <p:nvSpPr>
          <p:cNvPr id="152" name="Google Shape;152;p33"/>
          <p:cNvSpPr txBox="1"/>
          <p:nvPr>
            <p:ph type="ctrTitle"/>
          </p:nvPr>
        </p:nvSpPr>
        <p:spPr>
          <a:xfrm>
            <a:off x="723600" y="470622"/>
            <a:ext cx="1753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3" name="Google Shape;153;p33">
            <a:hlinkClick/>
          </p:cNvPr>
          <p:cNvSpPr txBox="1"/>
          <p:nvPr>
            <p:ph idx="2" type="ctrTitle"/>
          </p:nvPr>
        </p:nvSpPr>
        <p:spPr>
          <a:xfrm>
            <a:off x="725626" y="3784901"/>
            <a:ext cx="11700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33"/>
          <p:cNvSpPr txBox="1"/>
          <p:nvPr>
            <p:ph idx="1" type="subTitle"/>
          </p:nvPr>
        </p:nvSpPr>
        <p:spPr>
          <a:xfrm>
            <a:off x="725625" y="4291560"/>
            <a:ext cx="1906500" cy="401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155" name="Google Shape;155;p33">
            <a:hlinkClick/>
          </p:cNvPr>
          <p:cNvSpPr txBox="1"/>
          <p:nvPr>
            <p:ph hasCustomPrompt="1" idx="3" type="title"/>
          </p:nvPr>
        </p:nvSpPr>
        <p:spPr>
          <a:xfrm>
            <a:off x="725637" y="3219993"/>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33">
            <a:hlinkClick/>
          </p:cNvPr>
          <p:cNvSpPr txBox="1"/>
          <p:nvPr>
            <p:ph idx="4" type="ctrTitle"/>
          </p:nvPr>
        </p:nvSpPr>
        <p:spPr>
          <a:xfrm>
            <a:off x="2870600" y="3781500"/>
            <a:ext cx="11700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33"/>
          <p:cNvSpPr txBox="1"/>
          <p:nvPr>
            <p:ph idx="5" type="subTitle"/>
          </p:nvPr>
        </p:nvSpPr>
        <p:spPr>
          <a:xfrm>
            <a:off x="2870596" y="4287854"/>
            <a:ext cx="1976700" cy="401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158" name="Google Shape;158;p33">
            <a:hlinkClick/>
          </p:cNvPr>
          <p:cNvSpPr txBox="1"/>
          <p:nvPr>
            <p:ph hasCustomPrompt="1" idx="6" type="title"/>
          </p:nvPr>
        </p:nvSpPr>
        <p:spPr>
          <a:xfrm>
            <a:off x="2870612" y="3216594"/>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33">
            <a:hlinkClick/>
          </p:cNvPr>
          <p:cNvSpPr txBox="1"/>
          <p:nvPr>
            <p:ph idx="7" type="ctrTitle"/>
          </p:nvPr>
        </p:nvSpPr>
        <p:spPr>
          <a:xfrm>
            <a:off x="5015575" y="3781525"/>
            <a:ext cx="11700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33"/>
          <p:cNvSpPr txBox="1"/>
          <p:nvPr>
            <p:ph idx="8" type="subTitle"/>
          </p:nvPr>
        </p:nvSpPr>
        <p:spPr>
          <a:xfrm>
            <a:off x="5015575" y="4287865"/>
            <a:ext cx="1906500" cy="401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161" name="Google Shape;161;p33">
            <a:hlinkClick/>
          </p:cNvPr>
          <p:cNvSpPr txBox="1"/>
          <p:nvPr>
            <p:ph hasCustomPrompt="1" idx="9" type="title"/>
          </p:nvPr>
        </p:nvSpPr>
        <p:spPr>
          <a:xfrm>
            <a:off x="5015587" y="3216604"/>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bg>
      <p:bgPr>
        <a:solidFill>
          <a:schemeClr val="dk1"/>
        </a:solidFill>
      </p:bgPr>
    </p:bg>
    <p:spTree>
      <p:nvGrpSpPr>
        <p:cNvPr id="162" name="Shape 162"/>
        <p:cNvGrpSpPr/>
        <p:nvPr/>
      </p:nvGrpSpPr>
      <p:grpSpPr>
        <a:xfrm>
          <a:off x="0" y="0"/>
          <a:ext cx="0" cy="0"/>
          <a:chOff x="0" y="0"/>
          <a:chExt cx="0" cy="0"/>
        </a:xfrm>
      </p:grpSpPr>
      <p:sp>
        <p:nvSpPr>
          <p:cNvPr id="163" name="Google Shape;163;p34"/>
          <p:cNvSpPr txBox="1"/>
          <p:nvPr>
            <p:ph type="ctrTitle"/>
          </p:nvPr>
        </p:nvSpPr>
        <p:spPr>
          <a:xfrm>
            <a:off x="723600" y="470625"/>
            <a:ext cx="1616100" cy="457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64" name="Google Shape;164;p34"/>
          <p:cNvSpPr txBox="1"/>
          <p:nvPr>
            <p:ph idx="2" type="ctrTitle"/>
          </p:nvPr>
        </p:nvSpPr>
        <p:spPr>
          <a:xfrm>
            <a:off x="1967544" y="1602843"/>
            <a:ext cx="2429400" cy="5778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165" name="Google Shape;165;p34"/>
          <p:cNvSpPr txBox="1"/>
          <p:nvPr>
            <p:ph idx="1" type="subTitle"/>
          </p:nvPr>
        </p:nvSpPr>
        <p:spPr>
          <a:xfrm>
            <a:off x="2269044" y="2064316"/>
            <a:ext cx="1826400" cy="36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6" name="Google Shape;166;p34"/>
          <p:cNvSpPr txBox="1"/>
          <p:nvPr>
            <p:ph idx="3" type="ctrTitle"/>
          </p:nvPr>
        </p:nvSpPr>
        <p:spPr>
          <a:xfrm>
            <a:off x="4747031" y="1602843"/>
            <a:ext cx="2429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67" name="Google Shape;167;p34"/>
          <p:cNvSpPr txBox="1"/>
          <p:nvPr>
            <p:ph idx="4" type="subTitle"/>
          </p:nvPr>
        </p:nvSpPr>
        <p:spPr>
          <a:xfrm>
            <a:off x="5048531" y="2064313"/>
            <a:ext cx="1826400" cy="36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68" name="Google Shape;168;p34"/>
          <p:cNvSpPr txBox="1"/>
          <p:nvPr>
            <p:ph idx="5" type="ctrTitle"/>
          </p:nvPr>
        </p:nvSpPr>
        <p:spPr>
          <a:xfrm>
            <a:off x="1967544" y="3229976"/>
            <a:ext cx="2429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169" name="Google Shape;169;p34"/>
          <p:cNvSpPr txBox="1"/>
          <p:nvPr>
            <p:ph idx="6" type="subTitle"/>
          </p:nvPr>
        </p:nvSpPr>
        <p:spPr>
          <a:xfrm>
            <a:off x="2269044" y="3691450"/>
            <a:ext cx="1826400" cy="36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0" name="Google Shape;170;p34"/>
          <p:cNvSpPr txBox="1"/>
          <p:nvPr>
            <p:ph idx="7" type="ctrTitle"/>
          </p:nvPr>
        </p:nvSpPr>
        <p:spPr>
          <a:xfrm>
            <a:off x="4747031" y="3247354"/>
            <a:ext cx="24294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71" name="Google Shape;171;p34"/>
          <p:cNvSpPr txBox="1"/>
          <p:nvPr>
            <p:ph idx="8" type="subTitle"/>
          </p:nvPr>
        </p:nvSpPr>
        <p:spPr>
          <a:xfrm>
            <a:off x="5048531" y="3708824"/>
            <a:ext cx="1826400" cy="36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bg>
      <p:bgPr>
        <a:solidFill>
          <a:schemeClr val="dk1"/>
        </a:solidFill>
      </p:bgPr>
    </p:bg>
    <p:spTree>
      <p:nvGrpSpPr>
        <p:cNvPr id="172" name="Shape 172"/>
        <p:cNvGrpSpPr/>
        <p:nvPr/>
      </p:nvGrpSpPr>
      <p:grpSpPr>
        <a:xfrm>
          <a:off x="0" y="0"/>
          <a:ext cx="0" cy="0"/>
          <a:chOff x="0" y="0"/>
          <a:chExt cx="0" cy="0"/>
        </a:xfrm>
      </p:grpSpPr>
      <p:sp>
        <p:nvSpPr>
          <p:cNvPr id="173" name="Google Shape;173;p35"/>
          <p:cNvSpPr txBox="1"/>
          <p:nvPr>
            <p:ph type="ctrTitle"/>
          </p:nvPr>
        </p:nvSpPr>
        <p:spPr>
          <a:xfrm>
            <a:off x="723600" y="470625"/>
            <a:ext cx="17070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74" name="Google Shape;174;p35"/>
          <p:cNvSpPr txBox="1"/>
          <p:nvPr>
            <p:ph idx="2" type="ctrTitle"/>
          </p:nvPr>
        </p:nvSpPr>
        <p:spPr>
          <a:xfrm>
            <a:off x="1610575" y="1611625"/>
            <a:ext cx="1853100" cy="314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75" name="Google Shape;175;p35"/>
          <p:cNvSpPr txBox="1"/>
          <p:nvPr>
            <p:ph idx="3" type="ctrTitle"/>
          </p:nvPr>
        </p:nvSpPr>
        <p:spPr>
          <a:xfrm>
            <a:off x="5707025" y="1613761"/>
            <a:ext cx="1853100" cy="314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6" name="Google Shape;176;p35"/>
          <p:cNvSpPr txBox="1"/>
          <p:nvPr>
            <p:ph idx="4" type="ctrTitle"/>
          </p:nvPr>
        </p:nvSpPr>
        <p:spPr>
          <a:xfrm>
            <a:off x="1610575" y="3135908"/>
            <a:ext cx="1853100" cy="314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77" name="Google Shape;177;p35"/>
          <p:cNvSpPr txBox="1"/>
          <p:nvPr>
            <p:ph idx="5" type="ctrTitle"/>
          </p:nvPr>
        </p:nvSpPr>
        <p:spPr>
          <a:xfrm>
            <a:off x="5707025" y="3144067"/>
            <a:ext cx="1853100" cy="314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8" name="Google Shape;178;p35"/>
          <p:cNvSpPr txBox="1"/>
          <p:nvPr>
            <p:ph idx="1" type="subTitle"/>
          </p:nvPr>
        </p:nvSpPr>
        <p:spPr>
          <a:xfrm>
            <a:off x="5707025" y="3431480"/>
            <a:ext cx="18531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9" name="Google Shape;179;p35"/>
          <p:cNvSpPr txBox="1"/>
          <p:nvPr>
            <p:ph idx="6" type="subTitle"/>
          </p:nvPr>
        </p:nvSpPr>
        <p:spPr>
          <a:xfrm>
            <a:off x="1610575" y="1904875"/>
            <a:ext cx="1853100" cy="367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80" name="Google Shape;180;p35"/>
          <p:cNvSpPr txBox="1"/>
          <p:nvPr>
            <p:ph idx="7" type="subTitle"/>
          </p:nvPr>
        </p:nvSpPr>
        <p:spPr>
          <a:xfrm>
            <a:off x="1610575" y="3420719"/>
            <a:ext cx="1853100" cy="3678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81" name="Google Shape;181;p35"/>
          <p:cNvSpPr txBox="1"/>
          <p:nvPr>
            <p:ph idx="8" type="subTitle"/>
          </p:nvPr>
        </p:nvSpPr>
        <p:spPr>
          <a:xfrm>
            <a:off x="5707025" y="1901903"/>
            <a:ext cx="18531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5_1_1">
    <p:bg>
      <p:bgPr>
        <a:solidFill>
          <a:schemeClr val="dk1"/>
        </a:solidFill>
      </p:bgPr>
    </p:bg>
    <p:spTree>
      <p:nvGrpSpPr>
        <p:cNvPr id="182" name="Shape 182"/>
        <p:cNvGrpSpPr/>
        <p:nvPr/>
      </p:nvGrpSpPr>
      <p:grpSpPr>
        <a:xfrm>
          <a:off x="0" y="0"/>
          <a:ext cx="0" cy="0"/>
          <a:chOff x="0" y="0"/>
          <a:chExt cx="0" cy="0"/>
        </a:xfrm>
      </p:grpSpPr>
      <p:sp>
        <p:nvSpPr>
          <p:cNvPr id="183" name="Google Shape;183;p36"/>
          <p:cNvSpPr txBox="1"/>
          <p:nvPr>
            <p:ph type="ctrTitle"/>
          </p:nvPr>
        </p:nvSpPr>
        <p:spPr>
          <a:xfrm>
            <a:off x="723600" y="470625"/>
            <a:ext cx="1707000" cy="705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84" name="Google Shape;184;p36"/>
          <p:cNvSpPr txBox="1"/>
          <p:nvPr>
            <p:ph idx="2" type="ctrTitle"/>
          </p:nvPr>
        </p:nvSpPr>
        <p:spPr>
          <a:xfrm>
            <a:off x="1627625" y="2937725"/>
            <a:ext cx="28734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85" name="Google Shape;185;p36"/>
          <p:cNvSpPr txBox="1"/>
          <p:nvPr>
            <p:ph idx="3" type="ctrTitle"/>
          </p:nvPr>
        </p:nvSpPr>
        <p:spPr>
          <a:xfrm>
            <a:off x="1627625" y="1302300"/>
            <a:ext cx="28734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86" name="Google Shape;186;p36"/>
          <p:cNvSpPr txBox="1"/>
          <p:nvPr>
            <p:ph idx="4" type="ctrTitle"/>
          </p:nvPr>
        </p:nvSpPr>
        <p:spPr>
          <a:xfrm>
            <a:off x="1627625" y="3749525"/>
            <a:ext cx="28734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87" name="Google Shape;187;p36"/>
          <p:cNvSpPr txBox="1"/>
          <p:nvPr>
            <p:ph idx="5" type="ctrTitle"/>
          </p:nvPr>
        </p:nvSpPr>
        <p:spPr>
          <a:xfrm>
            <a:off x="1627625" y="2125920"/>
            <a:ext cx="2873400" cy="367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88" name="Google Shape;188;p36"/>
          <p:cNvSpPr txBox="1"/>
          <p:nvPr>
            <p:ph idx="1" type="subTitle"/>
          </p:nvPr>
        </p:nvSpPr>
        <p:spPr>
          <a:xfrm>
            <a:off x="1627625" y="2493725"/>
            <a:ext cx="2873400" cy="4440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89" name="Google Shape;189;p36"/>
          <p:cNvSpPr txBox="1"/>
          <p:nvPr>
            <p:ph idx="6" type="subTitle"/>
          </p:nvPr>
        </p:nvSpPr>
        <p:spPr>
          <a:xfrm>
            <a:off x="1627625" y="3305525"/>
            <a:ext cx="2873400" cy="4440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90" name="Google Shape;190;p36"/>
          <p:cNvSpPr txBox="1"/>
          <p:nvPr>
            <p:ph idx="7" type="subTitle"/>
          </p:nvPr>
        </p:nvSpPr>
        <p:spPr>
          <a:xfrm>
            <a:off x="1627625" y="4117325"/>
            <a:ext cx="2873400" cy="444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atin typeface="Open Sans Light"/>
                <a:ea typeface="Open Sans Light"/>
                <a:cs typeface="Open Sans Light"/>
                <a:sym typeface="Open Sans Light"/>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91" name="Google Shape;191;p36"/>
          <p:cNvSpPr txBox="1"/>
          <p:nvPr>
            <p:ph idx="8" type="subTitle"/>
          </p:nvPr>
        </p:nvSpPr>
        <p:spPr>
          <a:xfrm>
            <a:off x="1627625" y="1681925"/>
            <a:ext cx="2873400" cy="4440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atin typeface="Open Sans Light"/>
                <a:ea typeface="Open Sans Light"/>
                <a:cs typeface="Open Sans Light"/>
                <a:sym typeface="Open Sans 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CUSTOM_22">
    <p:spTree>
      <p:nvGrpSpPr>
        <p:cNvPr id="192" name="Shape 192"/>
        <p:cNvGrpSpPr/>
        <p:nvPr/>
      </p:nvGrpSpPr>
      <p:grpSpPr>
        <a:xfrm>
          <a:off x="0" y="0"/>
          <a:ext cx="0" cy="0"/>
          <a:chOff x="0" y="0"/>
          <a:chExt cx="0" cy="0"/>
        </a:xfrm>
      </p:grpSpPr>
      <p:sp>
        <p:nvSpPr>
          <p:cNvPr id="193" name="Google Shape;193;p37"/>
          <p:cNvSpPr txBox="1"/>
          <p:nvPr>
            <p:ph type="ctrTitle"/>
          </p:nvPr>
        </p:nvSpPr>
        <p:spPr>
          <a:xfrm>
            <a:off x="6499521" y="3293191"/>
            <a:ext cx="1690800" cy="27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194" name="Google Shape;194;p37"/>
          <p:cNvSpPr txBox="1"/>
          <p:nvPr>
            <p:ph idx="1" type="subTitle"/>
          </p:nvPr>
        </p:nvSpPr>
        <p:spPr>
          <a:xfrm>
            <a:off x="6499521" y="3568943"/>
            <a:ext cx="1690800" cy="4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95" name="Google Shape;195;p37"/>
          <p:cNvSpPr txBox="1"/>
          <p:nvPr>
            <p:ph idx="2" type="ctrTitle"/>
          </p:nvPr>
        </p:nvSpPr>
        <p:spPr>
          <a:xfrm>
            <a:off x="975094" y="3293196"/>
            <a:ext cx="1690800" cy="27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196" name="Google Shape;196;p37"/>
          <p:cNvSpPr txBox="1"/>
          <p:nvPr>
            <p:ph idx="3" type="subTitle"/>
          </p:nvPr>
        </p:nvSpPr>
        <p:spPr>
          <a:xfrm>
            <a:off x="975094" y="3568950"/>
            <a:ext cx="1690800" cy="4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97" name="Google Shape;197;p37"/>
          <p:cNvSpPr txBox="1"/>
          <p:nvPr>
            <p:ph idx="4" type="ctrTitle"/>
          </p:nvPr>
        </p:nvSpPr>
        <p:spPr>
          <a:xfrm>
            <a:off x="2818426" y="3293196"/>
            <a:ext cx="1690800" cy="27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198" name="Google Shape;198;p37"/>
          <p:cNvSpPr txBox="1"/>
          <p:nvPr>
            <p:ph idx="5" type="subTitle"/>
          </p:nvPr>
        </p:nvSpPr>
        <p:spPr>
          <a:xfrm>
            <a:off x="2818426" y="3568950"/>
            <a:ext cx="1690800" cy="4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99" name="Google Shape;199;p37"/>
          <p:cNvSpPr txBox="1"/>
          <p:nvPr>
            <p:ph idx="6" type="ctrTitle"/>
          </p:nvPr>
        </p:nvSpPr>
        <p:spPr>
          <a:xfrm>
            <a:off x="4658972" y="3293200"/>
            <a:ext cx="1690800" cy="27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200" name="Google Shape;200;p37"/>
          <p:cNvSpPr txBox="1"/>
          <p:nvPr>
            <p:ph idx="7" type="subTitle"/>
          </p:nvPr>
        </p:nvSpPr>
        <p:spPr>
          <a:xfrm>
            <a:off x="4658972" y="3568950"/>
            <a:ext cx="1690800" cy="4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01" name="Google Shape;201;p37"/>
          <p:cNvSpPr txBox="1"/>
          <p:nvPr>
            <p:ph idx="8" type="ctrTitle"/>
          </p:nvPr>
        </p:nvSpPr>
        <p:spPr>
          <a:xfrm>
            <a:off x="723600" y="470625"/>
            <a:ext cx="1707000" cy="705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20">
    <p:spTree>
      <p:nvGrpSpPr>
        <p:cNvPr id="202" name="Shape 202"/>
        <p:cNvGrpSpPr/>
        <p:nvPr/>
      </p:nvGrpSpPr>
      <p:grpSpPr>
        <a:xfrm>
          <a:off x="0" y="0"/>
          <a:ext cx="0" cy="0"/>
          <a:chOff x="0" y="0"/>
          <a:chExt cx="0" cy="0"/>
        </a:xfrm>
      </p:grpSpPr>
      <p:sp>
        <p:nvSpPr>
          <p:cNvPr id="203" name="Google Shape;203;p38"/>
          <p:cNvSpPr txBox="1"/>
          <p:nvPr>
            <p:ph type="title"/>
          </p:nvPr>
        </p:nvSpPr>
        <p:spPr>
          <a:xfrm>
            <a:off x="2576175" y="1911089"/>
            <a:ext cx="2081100" cy="36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Font typeface="DM Serif Display"/>
              <a:buNone/>
              <a:defRPr sz="1400">
                <a:latin typeface="DM Serif Display"/>
                <a:ea typeface="DM Serif Display"/>
                <a:cs typeface="DM Serif Display"/>
                <a:sym typeface="DM Serif Display"/>
              </a:defRPr>
            </a:lvl2pPr>
            <a:lvl3pPr lvl="2" rtl="0" algn="ctr">
              <a:spcBef>
                <a:spcPts val="0"/>
              </a:spcBef>
              <a:spcAft>
                <a:spcPts val="0"/>
              </a:spcAft>
              <a:buSzPts val="1400"/>
              <a:buFont typeface="DM Serif Display"/>
              <a:buNone/>
              <a:defRPr sz="1400">
                <a:latin typeface="DM Serif Display"/>
                <a:ea typeface="DM Serif Display"/>
                <a:cs typeface="DM Serif Display"/>
                <a:sym typeface="DM Serif Display"/>
              </a:defRPr>
            </a:lvl3pPr>
            <a:lvl4pPr lvl="3" rtl="0" algn="ctr">
              <a:spcBef>
                <a:spcPts val="0"/>
              </a:spcBef>
              <a:spcAft>
                <a:spcPts val="0"/>
              </a:spcAft>
              <a:buSzPts val="1400"/>
              <a:buFont typeface="DM Serif Display"/>
              <a:buNone/>
              <a:defRPr sz="1400">
                <a:latin typeface="DM Serif Display"/>
                <a:ea typeface="DM Serif Display"/>
                <a:cs typeface="DM Serif Display"/>
                <a:sym typeface="DM Serif Display"/>
              </a:defRPr>
            </a:lvl4pPr>
            <a:lvl5pPr lvl="4" rtl="0" algn="ctr">
              <a:spcBef>
                <a:spcPts val="0"/>
              </a:spcBef>
              <a:spcAft>
                <a:spcPts val="0"/>
              </a:spcAft>
              <a:buSzPts val="1400"/>
              <a:buFont typeface="DM Serif Display"/>
              <a:buNone/>
              <a:defRPr sz="1400">
                <a:latin typeface="DM Serif Display"/>
                <a:ea typeface="DM Serif Display"/>
                <a:cs typeface="DM Serif Display"/>
                <a:sym typeface="DM Serif Display"/>
              </a:defRPr>
            </a:lvl5pPr>
            <a:lvl6pPr lvl="5" rtl="0" algn="ctr">
              <a:spcBef>
                <a:spcPts val="0"/>
              </a:spcBef>
              <a:spcAft>
                <a:spcPts val="0"/>
              </a:spcAft>
              <a:buSzPts val="1400"/>
              <a:buFont typeface="DM Serif Display"/>
              <a:buNone/>
              <a:defRPr sz="1400">
                <a:latin typeface="DM Serif Display"/>
                <a:ea typeface="DM Serif Display"/>
                <a:cs typeface="DM Serif Display"/>
                <a:sym typeface="DM Serif Display"/>
              </a:defRPr>
            </a:lvl6pPr>
            <a:lvl7pPr lvl="6" rtl="0" algn="ctr">
              <a:spcBef>
                <a:spcPts val="0"/>
              </a:spcBef>
              <a:spcAft>
                <a:spcPts val="0"/>
              </a:spcAft>
              <a:buSzPts val="1400"/>
              <a:buFont typeface="DM Serif Display"/>
              <a:buNone/>
              <a:defRPr sz="1400">
                <a:latin typeface="DM Serif Display"/>
                <a:ea typeface="DM Serif Display"/>
                <a:cs typeface="DM Serif Display"/>
                <a:sym typeface="DM Serif Display"/>
              </a:defRPr>
            </a:lvl7pPr>
            <a:lvl8pPr lvl="7" rtl="0" algn="ctr">
              <a:spcBef>
                <a:spcPts val="0"/>
              </a:spcBef>
              <a:spcAft>
                <a:spcPts val="0"/>
              </a:spcAft>
              <a:buSzPts val="1400"/>
              <a:buFont typeface="DM Serif Display"/>
              <a:buNone/>
              <a:defRPr sz="1400">
                <a:latin typeface="DM Serif Display"/>
                <a:ea typeface="DM Serif Display"/>
                <a:cs typeface="DM Serif Display"/>
                <a:sym typeface="DM Serif Display"/>
              </a:defRPr>
            </a:lvl8pPr>
            <a:lvl9pPr lvl="8" rtl="0" algn="ctr">
              <a:spcBef>
                <a:spcPts val="0"/>
              </a:spcBef>
              <a:spcAft>
                <a:spcPts val="0"/>
              </a:spcAft>
              <a:buSzPts val="1400"/>
              <a:buFont typeface="DM Serif Display"/>
              <a:buNone/>
              <a:defRPr sz="1400">
                <a:latin typeface="DM Serif Display"/>
                <a:ea typeface="DM Serif Display"/>
                <a:cs typeface="DM Serif Display"/>
                <a:sym typeface="DM Serif Display"/>
              </a:defRPr>
            </a:lvl9pPr>
          </a:lstStyle>
          <a:p/>
        </p:txBody>
      </p:sp>
      <p:sp>
        <p:nvSpPr>
          <p:cNvPr id="204" name="Google Shape;204;p38"/>
          <p:cNvSpPr txBox="1"/>
          <p:nvPr>
            <p:ph idx="1" type="subTitle"/>
          </p:nvPr>
        </p:nvSpPr>
        <p:spPr>
          <a:xfrm>
            <a:off x="2576172" y="2274706"/>
            <a:ext cx="2081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205" name="Google Shape;205;p38"/>
          <p:cNvSpPr txBox="1"/>
          <p:nvPr>
            <p:ph idx="2" type="title"/>
          </p:nvPr>
        </p:nvSpPr>
        <p:spPr>
          <a:xfrm>
            <a:off x="4860080" y="1911089"/>
            <a:ext cx="2081100" cy="36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Font typeface="DM Serif Display"/>
              <a:buNone/>
              <a:defRPr sz="1400">
                <a:latin typeface="DM Serif Display"/>
                <a:ea typeface="DM Serif Display"/>
                <a:cs typeface="DM Serif Display"/>
                <a:sym typeface="DM Serif Display"/>
              </a:defRPr>
            </a:lvl2pPr>
            <a:lvl3pPr lvl="2" rtl="0" algn="ctr">
              <a:spcBef>
                <a:spcPts val="0"/>
              </a:spcBef>
              <a:spcAft>
                <a:spcPts val="0"/>
              </a:spcAft>
              <a:buSzPts val="1400"/>
              <a:buFont typeface="DM Serif Display"/>
              <a:buNone/>
              <a:defRPr sz="1400">
                <a:latin typeface="DM Serif Display"/>
                <a:ea typeface="DM Serif Display"/>
                <a:cs typeface="DM Serif Display"/>
                <a:sym typeface="DM Serif Display"/>
              </a:defRPr>
            </a:lvl3pPr>
            <a:lvl4pPr lvl="3" rtl="0" algn="ctr">
              <a:spcBef>
                <a:spcPts val="0"/>
              </a:spcBef>
              <a:spcAft>
                <a:spcPts val="0"/>
              </a:spcAft>
              <a:buSzPts val="1400"/>
              <a:buFont typeface="DM Serif Display"/>
              <a:buNone/>
              <a:defRPr sz="1400">
                <a:latin typeface="DM Serif Display"/>
                <a:ea typeface="DM Serif Display"/>
                <a:cs typeface="DM Serif Display"/>
                <a:sym typeface="DM Serif Display"/>
              </a:defRPr>
            </a:lvl4pPr>
            <a:lvl5pPr lvl="4" rtl="0" algn="ctr">
              <a:spcBef>
                <a:spcPts val="0"/>
              </a:spcBef>
              <a:spcAft>
                <a:spcPts val="0"/>
              </a:spcAft>
              <a:buSzPts val="1400"/>
              <a:buFont typeface="DM Serif Display"/>
              <a:buNone/>
              <a:defRPr sz="1400">
                <a:latin typeface="DM Serif Display"/>
                <a:ea typeface="DM Serif Display"/>
                <a:cs typeface="DM Serif Display"/>
                <a:sym typeface="DM Serif Display"/>
              </a:defRPr>
            </a:lvl5pPr>
            <a:lvl6pPr lvl="5" rtl="0" algn="ctr">
              <a:spcBef>
                <a:spcPts val="0"/>
              </a:spcBef>
              <a:spcAft>
                <a:spcPts val="0"/>
              </a:spcAft>
              <a:buSzPts val="1400"/>
              <a:buFont typeface="DM Serif Display"/>
              <a:buNone/>
              <a:defRPr sz="1400">
                <a:latin typeface="DM Serif Display"/>
                <a:ea typeface="DM Serif Display"/>
                <a:cs typeface="DM Serif Display"/>
                <a:sym typeface="DM Serif Display"/>
              </a:defRPr>
            </a:lvl6pPr>
            <a:lvl7pPr lvl="6" rtl="0" algn="ctr">
              <a:spcBef>
                <a:spcPts val="0"/>
              </a:spcBef>
              <a:spcAft>
                <a:spcPts val="0"/>
              </a:spcAft>
              <a:buSzPts val="1400"/>
              <a:buFont typeface="DM Serif Display"/>
              <a:buNone/>
              <a:defRPr sz="1400">
                <a:latin typeface="DM Serif Display"/>
                <a:ea typeface="DM Serif Display"/>
                <a:cs typeface="DM Serif Display"/>
                <a:sym typeface="DM Serif Display"/>
              </a:defRPr>
            </a:lvl7pPr>
            <a:lvl8pPr lvl="7" rtl="0" algn="ctr">
              <a:spcBef>
                <a:spcPts val="0"/>
              </a:spcBef>
              <a:spcAft>
                <a:spcPts val="0"/>
              </a:spcAft>
              <a:buSzPts val="1400"/>
              <a:buFont typeface="DM Serif Display"/>
              <a:buNone/>
              <a:defRPr sz="1400">
                <a:latin typeface="DM Serif Display"/>
                <a:ea typeface="DM Serif Display"/>
                <a:cs typeface="DM Serif Display"/>
                <a:sym typeface="DM Serif Display"/>
              </a:defRPr>
            </a:lvl8pPr>
            <a:lvl9pPr lvl="8" rtl="0" algn="ctr">
              <a:spcBef>
                <a:spcPts val="0"/>
              </a:spcBef>
              <a:spcAft>
                <a:spcPts val="0"/>
              </a:spcAft>
              <a:buSzPts val="1400"/>
              <a:buFont typeface="DM Serif Display"/>
              <a:buNone/>
              <a:defRPr sz="1400">
                <a:latin typeface="DM Serif Display"/>
                <a:ea typeface="DM Serif Display"/>
                <a:cs typeface="DM Serif Display"/>
                <a:sym typeface="DM Serif Display"/>
              </a:defRPr>
            </a:lvl9pPr>
          </a:lstStyle>
          <a:p/>
        </p:txBody>
      </p:sp>
      <p:sp>
        <p:nvSpPr>
          <p:cNvPr id="206" name="Google Shape;206;p38"/>
          <p:cNvSpPr txBox="1"/>
          <p:nvPr>
            <p:ph idx="3" type="subTitle"/>
          </p:nvPr>
        </p:nvSpPr>
        <p:spPr>
          <a:xfrm>
            <a:off x="4860082" y="2274706"/>
            <a:ext cx="2081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207" name="Google Shape;207;p38"/>
          <p:cNvSpPr txBox="1"/>
          <p:nvPr>
            <p:ph idx="4" type="title"/>
          </p:nvPr>
        </p:nvSpPr>
        <p:spPr>
          <a:xfrm>
            <a:off x="1431975" y="3604284"/>
            <a:ext cx="2081100" cy="36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Font typeface="DM Serif Display"/>
              <a:buNone/>
              <a:defRPr sz="1400">
                <a:latin typeface="DM Serif Display"/>
                <a:ea typeface="DM Serif Display"/>
                <a:cs typeface="DM Serif Display"/>
                <a:sym typeface="DM Serif Display"/>
              </a:defRPr>
            </a:lvl2pPr>
            <a:lvl3pPr lvl="2" rtl="0" algn="ctr">
              <a:spcBef>
                <a:spcPts val="0"/>
              </a:spcBef>
              <a:spcAft>
                <a:spcPts val="0"/>
              </a:spcAft>
              <a:buSzPts val="1400"/>
              <a:buFont typeface="DM Serif Display"/>
              <a:buNone/>
              <a:defRPr sz="1400">
                <a:latin typeface="DM Serif Display"/>
                <a:ea typeface="DM Serif Display"/>
                <a:cs typeface="DM Serif Display"/>
                <a:sym typeface="DM Serif Display"/>
              </a:defRPr>
            </a:lvl3pPr>
            <a:lvl4pPr lvl="3" rtl="0" algn="ctr">
              <a:spcBef>
                <a:spcPts val="0"/>
              </a:spcBef>
              <a:spcAft>
                <a:spcPts val="0"/>
              </a:spcAft>
              <a:buSzPts val="1400"/>
              <a:buFont typeface="DM Serif Display"/>
              <a:buNone/>
              <a:defRPr sz="1400">
                <a:latin typeface="DM Serif Display"/>
                <a:ea typeface="DM Serif Display"/>
                <a:cs typeface="DM Serif Display"/>
                <a:sym typeface="DM Serif Display"/>
              </a:defRPr>
            </a:lvl4pPr>
            <a:lvl5pPr lvl="4" rtl="0" algn="ctr">
              <a:spcBef>
                <a:spcPts val="0"/>
              </a:spcBef>
              <a:spcAft>
                <a:spcPts val="0"/>
              </a:spcAft>
              <a:buSzPts val="1400"/>
              <a:buFont typeface="DM Serif Display"/>
              <a:buNone/>
              <a:defRPr sz="1400">
                <a:latin typeface="DM Serif Display"/>
                <a:ea typeface="DM Serif Display"/>
                <a:cs typeface="DM Serif Display"/>
                <a:sym typeface="DM Serif Display"/>
              </a:defRPr>
            </a:lvl5pPr>
            <a:lvl6pPr lvl="5" rtl="0" algn="ctr">
              <a:spcBef>
                <a:spcPts val="0"/>
              </a:spcBef>
              <a:spcAft>
                <a:spcPts val="0"/>
              </a:spcAft>
              <a:buSzPts val="1400"/>
              <a:buFont typeface="DM Serif Display"/>
              <a:buNone/>
              <a:defRPr sz="1400">
                <a:latin typeface="DM Serif Display"/>
                <a:ea typeface="DM Serif Display"/>
                <a:cs typeface="DM Serif Display"/>
                <a:sym typeface="DM Serif Display"/>
              </a:defRPr>
            </a:lvl6pPr>
            <a:lvl7pPr lvl="6" rtl="0" algn="ctr">
              <a:spcBef>
                <a:spcPts val="0"/>
              </a:spcBef>
              <a:spcAft>
                <a:spcPts val="0"/>
              </a:spcAft>
              <a:buSzPts val="1400"/>
              <a:buFont typeface="DM Serif Display"/>
              <a:buNone/>
              <a:defRPr sz="1400">
                <a:latin typeface="DM Serif Display"/>
                <a:ea typeface="DM Serif Display"/>
                <a:cs typeface="DM Serif Display"/>
                <a:sym typeface="DM Serif Display"/>
              </a:defRPr>
            </a:lvl7pPr>
            <a:lvl8pPr lvl="7" rtl="0" algn="ctr">
              <a:spcBef>
                <a:spcPts val="0"/>
              </a:spcBef>
              <a:spcAft>
                <a:spcPts val="0"/>
              </a:spcAft>
              <a:buSzPts val="1400"/>
              <a:buFont typeface="DM Serif Display"/>
              <a:buNone/>
              <a:defRPr sz="1400">
                <a:latin typeface="DM Serif Display"/>
                <a:ea typeface="DM Serif Display"/>
                <a:cs typeface="DM Serif Display"/>
                <a:sym typeface="DM Serif Display"/>
              </a:defRPr>
            </a:lvl8pPr>
            <a:lvl9pPr lvl="8" rtl="0" algn="ctr">
              <a:spcBef>
                <a:spcPts val="0"/>
              </a:spcBef>
              <a:spcAft>
                <a:spcPts val="0"/>
              </a:spcAft>
              <a:buSzPts val="1400"/>
              <a:buFont typeface="DM Serif Display"/>
              <a:buNone/>
              <a:defRPr sz="1400">
                <a:latin typeface="DM Serif Display"/>
                <a:ea typeface="DM Serif Display"/>
                <a:cs typeface="DM Serif Display"/>
                <a:sym typeface="DM Serif Display"/>
              </a:defRPr>
            </a:lvl9pPr>
          </a:lstStyle>
          <a:p/>
        </p:txBody>
      </p:sp>
      <p:sp>
        <p:nvSpPr>
          <p:cNvPr id="208" name="Google Shape;208;p38"/>
          <p:cNvSpPr txBox="1"/>
          <p:nvPr>
            <p:ph idx="5" type="subTitle"/>
          </p:nvPr>
        </p:nvSpPr>
        <p:spPr>
          <a:xfrm>
            <a:off x="1431972" y="3967881"/>
            <a:ext cx="2081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209" name="Google Shape;209;p38"/>
          <p:cNvSpPr txBox="1"/>
          <p:nvPr>
            <p:ph idx="6" type="title"/>
          </p:nvPr>
        </p:nvSpPr>
        <p:spPr>
          <a:xfrm>
            <a:off x="3715885" y="3604284"/>
            <a:ext cx="2081100" cy="36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Font typeface="DM Serif Display"/>
              <a:buNone/>
              <a:defRPr sz="1400">
                <a:latin typeface="DM Serif Display"/>
                <a:ea typeface="DM Serif Display"/>
                <a:cs typeface="DM Serif Display"/>
                <a:sym typeface="DM Serif Display"/>
              </a:defRPr>
            </a:lvl2pPr>
            <a:lvl3pPr lvl="2" rtl="0" algn="ctr">
              <a:spcBef>
                <a:spcPts val="0"/>
              </a:spcBef>
              <a:spcAft>
                <a:spcPts val="0"/>
              </a:spcAft>
              <a:buSzPts val="1400"/>
              <a:buFont typeface="DM Serif Display"/>
              <a:buNone/>
              <a:defRPr sz="1400">
                <a:latin typeface="DM Serif Display"/>
                <a:ea typeface="DM Serif Display"/>
                <a:cs typeface="DM Serif Display"/>
                <a:sym typeface="DM Serif Display"/>
              </a:defRPr>
            </a:lvl3pPr>
            <a:lvl4pPr lvl="3" rtl="0" algn="ctr">
              <a:spcBef>
                <a:spcPts val="0"/>
              </a:spcBef>
              <a:spcAft>
                <a:spcPts val="0"/>
              </a:spcAft>
              <a:buSzPts val="1400"/>
              <a:buFont typeface="DM Serif Display"/>
              <a:buNone/>
              <a:defRPr sz="1400">
                <a:latin typeface="DM Serif Display"/>
                <a:ea typeface="DM Serif Display"/>
                <a:cs typeface="DM Serif Display"/>
                <a:sym typeface="DM Serif Display"/>
              </a:defRPr>
            </a:lvl4pPr>
            <a:lvl5pPr lvl="4" rtl="0" algn="ctr">
              <a:spcBef>
                <a:spcPts val="0"/>
              </a:spcBef>
              <a:spcAft>
                <a:spcPts val="0"/>
              </a:spcAft>
              <a:buSzPts val="1400"/>
              <a:buFont typeface="DM Serif Display"/>
              <a:buNone/>
              <a:defRPr sz="1400">
                <a:latin typeface="DM Serif Display"/>
                <a:ea typeface="DM Serif Display"/>
                <a:cs typeface="DM Serif Display"/>
                <a:sym typeface="DM Serif Display"/>
              </a:defRPr>
            </a:lvl5pPr>
            <a:lvl6pPr lvl="5" rtl="0" algn="ctr">
              <a:spcBef>
                <a:spcPts val="0"/>
              </a:spcBef>
              <a:spcAft>
                <a:spcPts val="0"/>
              </a:spcAft>
              <a:buSzPts val="1400"/>
              <a:buFont typeface="DM Serif Display"/>
              <a:buNone/>
              <a:defRPr sz="1400">
                <a:latin typeface="DM Serif Display"/>
                <a:ea typeface="DM Serif Display"/>
                <a:cs typeface="DM Serif Display"/>
                <a:sym typeface="DM Serif Display"/>
              </a:defRPr>
            </a:lvl6pPr>
            <a:lvl7pPr lvl="6" rtl="0" algn="ctr">
              <a:spcBef>
                <a:spcPts val="0"/>
              </a:spcBef>
              <a:spcAft>
                <a:spcPts val="0"/>
              </a:spcAft>
              <a:buSzPts val="1400"/>
              <a:buFont typeface="DM Serif Display"/>
              <a:buNone/>
              <a:defRPr sz="1400">
                <a:latin typeface="DM Serif Display"/>
                <a:ea typeface="DM Serif Display"/>
                <a:cs typeface="DM Serif Display"/>
                <a:sym typeface="DM Serif Display"/>
              </a:defRPr>
            </a:lvl7pPr>
            <a:lvl8pPr lvl="7" rtl="0" algn="ctr">
              <a:spcBef>
                <a:spcPts val="0"/>
              </a:spcBef>
              <a:spcAft>
                <a:spcPts val="0"/>
              </a:spcAft>
              <a:buSzPts val="1400"/>
              <a:buFont typeface="DM Serif Display"/>
              <a:buNone/>
              <a:defRPr sz="1400">
                <a:latin typeface="DM Serif Display"/>
                <a:ea typeface="DM Serif Display"/>
                <a:cs typeface="DM Serif Display"/>
                <a:sym typeface="DM Serif Display"/>
              </a:defRPr>
            </a:lvl8pPr>
            <a:lvl9pPr lvl="8" rtl="0" algn="ctr">
              <a:spcBef>
                <a:spcPts val="0"/>
              </a:spcBef>
              <a:spcAft>
                <a:spcPts val="0"/>
              </a:spcAft>
              <a:buSzPts val="1400"/>
              <a:buFont typeface="DM Serif Display"/>
              <a:buNone/>
              <a:defRPr sz="1400">
                <a:latin typeface="DM Serif Display"/>
                <a:ea typeface="DM Serif Display"/>
                <a:cs typeface="DM Serif Display"/>
                <a:sym typeface="DM Serif Display"/>
              </a:defRPr>
            </a:lvl9pPr>
          </a:lstStyle>
          <a:p/>
        </p:txBody>
      </p:sp>
      <p:sp>
        <p:nvSpPr>
          <p:cNvPr id="210" name="Google Shape;210;p38"/>
          <p:cNvSpPr txBox="1"/>
          <p:nvPr>
            <p:ph idx="7" type="subTitle"/>
          </p:nvPr>
        </p:nvSpPr>
        <p:spPr>
          <a:xfrm>
            <a:off x="3715882" y="3967881"/>
            <a:ext cx="2081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211" name="Google Shape;211;p38"/>
          <p:cNvSpPr txBox="1"/>
          <p:nvPr>
            <p:ph idx="8" type="title"/>
          </p:nvPr>
        </p:nvSpPr>
        <p:spPr>
          <a:xfrm>
            <a:off x="5999800" y="3604284"/>
            <a:ext cx="2081100" cy="36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Font typeface="DM Serif Display"/>
              <a:buNone/>
              <a:defRPr sz="1400">
                <a:latin typeface="DM Serif Display"/>
                <a:ea typeface="DM Serif Display"/>
                <a:cs typeface="DM Serif Display"/>
                <a:sym typeface="DM Serif Display"/>
              </a:defRPr>
            </a:lvl2pPr>
            <a:lvl3pPr lvl="2" rtl="0" algn="ctr">
              <a:spcBef>
                <a:spcPts val="0"/>
              </a:spcBef>
              <a:spcAft>
                <a:spcPts val="0"/>
              </a:spcAft>
              <a:buSzPts val="1400"/>
              <a:buFont typeface="DM Serif Display"/>
              <a:buNone/>
              <a:defRPr sz="1400">
                <a:latin typeface="DM Serif Display"/>
                <a:ea typeface="DM Serif Display"/>
                <a:cs typeface="DM Serif Display"/>
                <a:sym typeface="DM Serif Display"/>
              </a:defRPr>
            </a:lvl3pPr>
            <a:lvl4pPr lvl="3" rtl="0" algn="ctr">
              <a:spcBef>
                <a:spcPts val="0"/>
              </a:spcBef>
              <a:spcAft>
                <a:spcPts val="0"/>
              </a:spcAft>
              <a:buSzPts val="1400"/>
              <a:buFont typeface="DM Serif Display"/>
              <a:buNone/>
              <a:defRPr sz="1400">
                <a:latin typeface="DM Serif Display"/>
                <a:ea typeface="DM Serif Display"/>
                <a:cs typeface="DM Serif Display"/>
                <a:sym typeface="DM Serif Display"/>
              </a:defRPr>
            </a:lvl4pPr>
            <a:lvl5pPr lvl="4" rtl="0" algn="ctr">
              <a:spcBef>
                <a:spcPts val="0"/>
              </a:spcBef>
              <a:spcAft>
                <a:spcPts val="0"/>
              </a:spcAft>
              <a:buSzPts val="1400"/>
              <a:buFont typeface="DM Serif Display"/>
              <a:buNone/>
              <a:defRPr sz="1400">
                <a:latin typeface="DM Serif Display"/>
                <a:ea typeface="DM Serif Display"/>
                <a:cs typeface="DM Serif Display"/>
                <a:sym typeface="DM Serif Display"/>
              </a:defRPr>
            </a:lvl5pPr>
            <a:lvl6pPr lvl="5" rtl="0" algn="ctr">
              <a:spcBef>
                <a:spcPts val="0"/>
              </a:spcBef>
              <a:spcAft>
                <a:spcPts val="0"/>
              </a:spcAft>
              <a:buSzPts val="1400"/>
              <a:buFont typeface="DM Serif Display"/>
              <a:buNone/>
              <a:defRPr sz="1400">
                <a:latin typeface="DM Serif Display"/>
                <a:ea typeface="DM Serif Display"/>
                <a:cs typeface="DM Serif Display"/>
                <a:sym typeface="DM Serif Display"/>
              </a:defRPr>
            </a:lvl6pPr>
            <a:lvl7pPr lvl="6" rtl="0" algn="ctr">
              <a:spcBef>
                <a:spcPts val="0"/>
              </a:spcBef>
              <a:spcAft>
                <a:spcPts val="0"/>
              </a:spcAft>
              <a:buSzPts val="1400"/>
              <a:buFont typeface="DM Serif Display"/>
              <a:buNone/>
              <a:defRPr sz="1400">
                <a:latin typeface="DM Serif Display"/>
                <a:ea typeface="DM Serif Display"/>
                <a:cs typeface="DM Serif Display"/>
                <a:sym typeface="DM Serif Display"/>
              </a:defRPr>
            </a:lvl7pPr>
            <a:lvl8pPr lvl="7" rtl="0" algn="ctr">
              <a:spcBef>
                <a:spcPts val="0"/>
              </a:spcBef>
              <a:spcAft>
                <a:spcPts val="0"/>
              </a:spcAft>
              <a:buSzPts val="1400"/>
              <a:buFont typeface="DM Serif Display"/>
              <a:buNone/>
              <a:defRPr sz="1400">
                <a:latin typeface="DM Serif Display"/>
                <a:ea typeface="DM Serif Display"/>
                <a:cs typeface="DM Serif Display"/>
                <a:sym typeface="DM Serif Display"/>
              </a:defRPr>
            </a:lvl8pPr>
            <a:lvl9pPr lvl="8" rtl="0" algn="ctr">
              <a:spcBef>
                <a:spcPts val="0"/>
              </a:spcBef>
              <a:spcAft>
                <a:spcPts val="0"/>
              </a:spcAft>
              <a:buSzPts val="1400"/>
              <a:buFont typeface="DM Serif Display"/>
              <a:buNone/>
              <a:defRPr sz="1400">
                <a:latin typeface="DM Serif Display"/>
                <a:ea typeface="DM Serif Display"/>
                <a:cs typeface="DM Serif Display"/>
                <a:sym typeface="DM Serif Display"/>
              </a:defRPr>
            </a:lvl9pPr>
          </a:lstStyle>
          <a:p/>
        </p:txBody>
      </p:sp>
      <p:sp>
        <p:nvSpPr>
          <p:cNvPr id="212" name="Google Shape;212;p38"/>
          <p:cNvSpPr txBox="1"/>
          <p:nvPr>
            <p:ph idx="9" type="subTitle"/>
          </p:nvPr>
        </p:nvSpPr>
        <p:spPr>
          <a:xfrm>
            <a:off x="5999798" y="3967881"/>
            <a:ext cx="2081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1pPr>
            <a:lvl2pPr lvl="1"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2pPr>
            <a:lvl3pPr lvl="2"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3pPr>
            <a:lvl4pPr lvl="3"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4pPr>
            <a:lvl5pPr lvl="4"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5pPr>
            <a:lvl6pPr lvl="5"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6pPr>
            <a:lvl7pPr lvl="6"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7pPr>
            <a:lvl8pPr lvl="7"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8pPr>
            <a:lvl9pPr lvl="8" rtl="0" algn="ctr">
              <a:lnSpc>
                <a:spcPct val="100000"/>
              </a:lnSpc>
              <a:spcBef>
                <a:spcPts val="0"/>
              </a:spcBef>
              <a:spcAft>
                <a:spcPts val="0"/>
              </a:spcAft>
              <a:buSzPts val="1000"/>
              <a:buFont typeface="Open Sans Light"/>
              <a:buNone/>
              <a:defRPr sz="1000">
                <a:latin typeface="Open Sans Light"/>
                <a:ea typeface="Open Sans Light"/>
                <a:cs typeface="Open Sans Light"/>
                <a:sym typeface="Open Sans Light"/>
              </a:defRPr>
            </a:lvl9pPr>
          </a:lstStyle>
          <a:p/>
        </p:txBody>
      </p:sp>
      <p:sp>
        <p:nvSpPr>
          <p:cNvPr id="213" name="Google Shape;213;p38"/>
          <p:cNvSpPr txBox="1"/>
          <p:nvPr>
            <p:ph idx="13" type="ctrTitle"/>
          </p:nvPr>
        </p:nvSpPr>
        <p:spPr>
          <a:xfrm>
            <a:off x="723600" y="470625"/>
            <a:ext cx="17070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6">
    <p:spTree>
      <p:nvGrpSpPr>
        <p:cNvPr id="214" name="Shape 214"/>
        <p:cNvGrpSpPr/>
        <p:nvPr/>
      </p:nvGrpSpPr>
      <p:grpSpPr>
        <a:xfrm>
          <a:off x="0" y="0"/>
          <a:ext cx="0" cy="0"/>
          <a:chOff x="0" y="0"/>
          <a:chExt cx="0" cy="0"/>
        </a:xfrm>
      </p:grpSpPr>
      <p:sp>
        <p:nvSpPr>
          <p:cNvPr id="215" name="Google Shape;215;p39"/>
          <p:cNvSpPr txBox="1"/>
          <p:nvPr>
            <p:ph type="ctrTitle"/>
          </p:nvPr>
        </p:nvSpPr>
        <p:spPr>
          <a:xfrm>
            <a:off x="723600" y="470625"/>
            <a:ext cx="17070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16" name="Google Shape;216;p39"/>
          <p:cNvSpPr txBox="1"/>
          <p:nvPr>
            <p:ph idx="2" type="ctrTitle"/>
          </p:nvPr>
        </p:nvSpPr>
        <p:spPr>
          <a:xfrm>
            <a:off x="2207792" y="1961143"/>
            <a:ext cx="1826400" cy="416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217" name="Google Shape;217;p39"/>
          <p:cNvSpPr txBox="1"/>
          <p:nvPr>
            <p:ph idx="1" type="subTitle"/>
          </p:nvPr>
        </p:nvSpPr>
        <p:spPr>
          <a:xfrm>
            <a:off x="2208007" y="2376293"/>
            <a:ext cx="1826400" cy="480900"/>
          </a:xfrm>
          <a:prstGeom prst="rect">
            <a:avLst/>
          </a:prstGeom>
          <a:ln cap="flat" cmpd="sng" w="9525">
            <a:solidFill>
              <a:srgbClr val="00FF00"/>
            </a:solidFill>
            <a:prstDash val="solid"/>
            <a:round/>
            <a:headEnd len="sm" w="sm" type="none"/>
            <a:tailEnd len="sm" w="sm" type="none"/>
          </a:ln>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218" name="Google Shape;218;p39"/>
          <p:cNvSpPr txBox="1"/>
          <p:nvPr>
            <p:ph idx="3" type="ctrTitle"/>
          </p:nvPr>
        </p:nvSpPr>
        <p:spPr>
          <a:xfrm>
            <a:off x="4402900" y="1961143"/>
            <a:ext cx="1826400" cy="416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219" name="Google Shape;219;p39"/>
          <p:cNvSpPr txBox="1"/>
          <p:nvPr>
            <p:ph idx="4" type="subTitle"/>
          </p:nvPr>
        </p:nvSpPr>
        <p:spPr>
          <a:xfrm>
            <a:off x="4402850" y="2374293"/>
            <a:ext cx="1826400" cy="480900"/>
          </a:xfrm>
          <a:prstGeom prst="rect">
            <a:avLst/>
          </a:prstGeom>
          <a:ln cap="flat" cmpd="sng" w="9525">
            <a:solidFill>
              <a:srgbClr val="00FF00"/>
            </a:solidFill>
            <a:prstDash val="solid"/>
            <a:round/>
            <a:headEnd len="sm" w="sm" type="none"/>
            <a:tailEnd len="sm" w="sm" type="none"/>
          </a:ln>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220" name="Google Shape;220;p39"/>
          <p:cNvSpPr txBox="1"/>
          <p:nvPr>
            <p:ph idx="5" type="ctrTitle"/>
          </p:nvPr>
        </p:nvSpPr>
        <p:spPr>
          <a:xfrm>
            <a:off x="6604375" y="1961143"/>
            <a:ext cx="1826400" cy="416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1200"/>
            </a:lvl1pPr>
            <a:lvl2pPr lvl="1" rtl="0" algn="r">
              <a:spcBef>
                <a:spcPts val="0"/>
              </a:spcBef>
              <a:spcAft>
                <a:spcPts val="0"/>
              </a:spcAft>
              <a:buSzPts val="1200"/>
              <a:buNone/>
              <a:defRPr sz="1200"/>
            </a:lvl2pPr>
            <a:lvl3pPr lvl="2" rtl="0" algn="r">
              <a:spcBef>
                <a:spcPts val="0"/>
              </a:spcBef>
              <a:spcAft>
                <a:spcPts val="0"/>
              </a:spcAft>
              <a:buSzPts val="1200"/>
              <a:buNone/>
              <a:defRPr sz="1200"/>
            </a:lvl3pPr>
            <a:lvl4pPr lvl="3" rtl="0" algn="r">
              <a:spcBef>
                <a:spcPts val="0"/>
              </a:spcBef>
              <a:spcAft>
                <a:spcPts val="0"/>
              </a:spcAft>
              <a:buSzPts val="1200"/>
              <a:buNone/>
              <a:defRPr sz="1200"/>
            </a:lvl4pPr>
            <a:lvl5pPr lvl="4" rtl="0" algn="r">
              <a:spcBef>
                <a:spcPts val="0"/>
              </a:spcBef>
              <a:spcAft>
                <a:spcPts val="0"/>
              </a:spcAft>
              <a:buSzPts val="1200"/>
              <a:buNone/>
              <a:defRPr sz="1200"/>
            </a:lvl5pPr>
            <a:lvl6pPr lvl="5" rtl="0" algn="r">
              <a:spcBef>
                <a:spcPts val="0"/>
              </a:spcBef>
              <a:spcAft>
                <a:spcPts val="0"/>
              </a:spcAft>
              <a:buSzPts val="1200"/>
              <a:buNone/>
              <a:defRPr sz="1200"/>
            </a:lvl6pPr>
            <a:lvl7pPr lvl="6" rtl="0" algn="r">
              <a:spcBef>
                <a:spcPts val="0"/>
              </a:spcBef>
              <a:spcAft>
                <a:spcPts val="0"/>
              </a:spcAft>
              <a:buSzPts val="1200"/>
              <a:buNone/>
              <a:defRPr sz="1200"/>
            </a:lvl7pPr>
            <a:lvl8pPr lvl="7" rtl="0" algn="r">
              <a:spcBef>
                <a:spcPts val="0"/>
              </a:spcBef>
              <a:spcAft>
                <a:spcPts val="0"/>
              </a:spcAft>
              <a:buSzPts val="1200"/>
              <a:buNone/>
              <a:defRPr sz="1200"/>
            </a:lvl8pPr>
            <a:lvl9pPr lvl="8" rtl="0" algn="r">
              <a:spcBef>
                <a:spcPts val="0"/>
              </a:spcBef>
              <a:spcAft>
                <a:spcPts val="0"/>
              </a:spcAft>
              <a:buSzPts val="1200"/>
              <a:buNone/>
              <a:defRPr sz="1200"/>
            </a:lvl9pPr>
          </a:lstStyle>
          <a:p/>
        </p:txBody>
      </p:sp>
      <p:sp>
        <p:nvSpPr>
          <p:cNvPr id="221" name="Google Shape;221;p39"/>
          <p:cNvSpPr txBox="1"/>
          <p:nvPr>
            <p:ph idx="6" type="subTitle"/>
          </p:nvPr>
        </p:nvSpPr>
        <p:spPr>
          <a:xfrm>
            <a:off x="6604225" y="2374293"/>
            <a:ext cx="1826400" cy="480900"/>
          </a:xfrm>
          <a:prstGeom prst="rect">
            <a:avLst/>
          </a:prstGeom>
          <a:ln cap="flat" cmpd="sng" w="9525">
            <a:solidFill>
              <a:srgbClr val="00FF00"/>
            </a:solidFill>
            <a:prstDash val="solid"/>
            <a:round/>
            <a:headEnd len="sm" w="sm" type="none"/>
            <a:tailEnd len="sm" w="sm" type="none"/>
          </a:ln>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222" name="Google Shape;222;p39"/>
          <p:cNvSpPr txBox="1"/>
          <p:nvPr>
            <p:ph idx="7" type="ctrTitle"/>
          </p:nvPr>
        </p:nvSpPr>
        <p:spPr>
          <a:xfrm>
            <a:off x="713225" y="3703375"/>
            <a:ext cx="1826400" cy="4161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23" name="Google Shape;223;p39"/>
          <p:cNvSpPr txBox="1"/>
          <p:nvPr>
            <p:ph idx="8" type="subTitle"/>
          </p:nvPr>
        </p:nvSpPr>
        <p:spPr>
          <a:xfrm>
            <a:off x="713441" y="4118525"/>
            <a:ext cx="1826400" cy="480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24" name="Google Shape;224;p39"/>
          <p:cNvSpPr txBox="1"/>
          <p:nvPr>
            <p:ph idx="9" type="ctrTitle"/>
          </p:nvPr>
        </p:nvSpPr>
        <p:spPr>
          <a:xfrm>
            <a:off x="2908347" y="3703375"/>
            <a:ext cx="1826400" cy="4161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25" name="Google Shape;225;p39"/>
          <p:cNvSpPr txBox="1"/>
          <p:nvPr>
            <p:ph idx="13" type="subTitle"/>
          </p:nvPr>
        </p:nvSpPr>
        <p:spPr>
          <a:xfrm>
            <a:off x="2908322" y="4116525"/>
            <a:ext cx="1826400" cy="480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26" name="Google Shape;226;p39"/>
          <p:cNvSpPr txBox="1"/>
          <p:nvPr>
            <p:ph idx="14" type="ctrTitle"/>
          </p:nvPr>
        </p:nvSpPr>
        <p:spPr>
          <a:xfrm>
            <a:off x="5109872" y="3689200"/>
            <a:ext cx="1826400" cy="4161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27" name="Google Shape;227;p39"/>
          <p:cNvSpPr txBox="1"/>
          <p:nvPr>
            <p:ph idx="15" type="subTitle"/>
          </p:nvPr>
        </p:nvSpPr>
        <p:spPr>
          <a:xfrm>
            <a:off x="5109722" y="4118525"/>
            <a:ext cx="1826400" cy="4809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bg>
      <p:bgPr>
        <a:solidFill>
          <a:schemeClr val="dk1"/>
        </a:solidFill>
      </p:bgPr>
    </p:bg>
    <p:spTree>
      <p:nvGrpSpPr>
        <p:cNvPr id="228" name="Shape 228"/>
        <p:cNvGrpSpPr/>
        <p:nvPr/>
      </p:nvGrpSpPr>
      <p:grpSpPr>
        <a:xfrm>
          <a:off x="0" y="0"/>
          <a:ext cx="0" cy="0"/>
          <a:chOff x="0" y="0"/>
          <a:chExt cx="0" cy="0"/>
        </a:xfrm>
      </p:grpSpPr>
      <p:sp>
        <p:nvSpPr>
          <p:cNvPr id="229" name="Google Shape;229;p40"/>
          <p:cNvSpPr txBox="1"/>
          <p:nvPr>
            <p:ph type="ctrTitle"/>
          </p:nvPr>
        </p:nvSpPr>
        <p:spPr>
          <a:xfrm>
            <a:off x="723600" y="470625"/>
            <a:ext cx="17046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5"/>
          <p:cNvSpPr txBox="1"/>
          <p:nvPr>
            <p:ph idx="1" type="subTitle"/>
          </p:nvPr>
        </p:nvSpPr>
        <p:spPr>
          <a:xfrm>
            <a:off x="934675" y="2689512"/>
            <a:ext cx="2877300" cy="133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atin typeface="Open Sans Light"/>
                <a:ea typeface="Open Sans Light"/>
                <a:cs typeface="Open Sans Light"/>
                <a:sym typeface="Open Sans Light"/>
              </a:defRPr>
            </a:lvl1pPr>
            <a:lvl2pPr lvl="1" rtl="0">
              <a:spcBef>
                <a:spcPts val="1200"/>
              </a:spcBef>
              <a:spcAft>
                <a:spcPts val="0"/>
              </a:spcAft>
              <a:buNone/>
              <a:defRPr>
                <a:latin typeface="Open Sans Light"/>
                <a:ea typeface="Open Sans Light"/>
                <a:cs typeface="Open Sans Light"/>
                <a:sym typeface="Open Sans Light"/>
              </a:defRPr>
            </a:lvl2pPr>
            <a:lvl3pPr lvl="2" rtl="0">
              <a:spcBef>
                <a:spcPts val="1200"/>
              </a:spcBef>
              <a:spcAft>
                <a:spcPts val="0"/>
              </a:spcAft>
              <a:buNone/>
              <a:defRPr>
                <a:latin typeface="Open Sans Light"/>
                <a:ea typeface="Open Sans Light"/>
                <a:cs typeface="Open Sans Light"/>
                <a:sym typeface="Open Sans Light"/>
              </a:defRPr>
            </a:lvl3pPr>
            <a:lvl4pPr lvl="3" rtl="0">
              <a:spcBef>
                <a:spcPts val="1200"/>
              </a:spcBef>
              <a:spcAft>
                <a:spcPts val="0"/>
              </a:spcAft>
              <a:buNone/>
              <a:defRPr>
                <a:latin typeface="Open Sans Light"/>
                <a:ea typeface="Open Sans Light"/>
                <a:cs typeface="Open Sans Light"/>
                <a:sym typeface="Open Sans Light"/>
              </a:defRPr>
            </a:lvl4pPr>
            <a:lvl5pPr lvl="4" rtl="0">
              <a:spcBef>
                <a:spcPts val="1200"/>
              </a:spcBef>
              <a:spcAft>
                <a:spcPts val="0"/>
              </a:spcAft>
              <a:buNone/>
              <a:defRPr>
                <a:latin typeface="Open Sans Light"/>
                <a:ea typeface="Open Sans Light"/>
                <a:cs typeface="Open Sans Light"/>
                <a:sym typeface="Open Sans Light"/>
              </a:defRPr>
            </a:lvl5pPr>
            <a:lvl6pPr lvl="5" rtl="0">
              <a:spcBef>
                <a:spcPts val="1200"/>
              </a:spcBef>
              <a:spcAft>
                <a:spcPts val="0"/>
              </a:spcAft>
              <a:buNone/>
              <a:defRPr>
                <a:latin typeface="Open Sans Light"/>
                <a:ea typeface="Open Sans Light"/>
                <a:cs typeface="Open Sans Light"/>
                <a:sym typeface="Open Sans Light"/>
              </a:defRPr>
            </a:lvl6pPr>
            <a:lvl7pPr lvl="6" rtl="0">
              <a:spcBef>
                <a:spcPts val="1200"/>
              </a:spcBef>
              <a:spcAft>
                <a:spcPts val="0"/>
              </a:spcAft>
              <a:buNone/>
              <a:defRPr>
                <a:latin typeface="Open Sans Light"/>
                <a:ea typeface="Open Sans Light"/>
                <a:cs typeface="Open Sans Light"/>
                <a:sym typeface="Open Sans Light"/>
              </a:defRPr>
            </a:lvl7pPr>
            <a:lvl8pPr lvl="7" rtl="0">
              <a:spcBef>
                <a:spcPts val="1200"/>
              </a:spcBef>
              <a:spcAft>
                <a:spcPts val="0"/>
              </a:spcAft>
              <a:buNone/>
              <a:defRPr>
                <a:latin typeface="Open Sans Light"/>
                <a:ea typeface="Open Sans Light"/>
                <a:cs typeface="Open Sans Light"/>
                <a:sym typeface="Open Sans Light"/>
              </a:defRPr>
            </a:lvl8pPr>
            <a:lvl9pPr lvl="8" rtl="0">
              <a:spcBef>
                <a:spcPts val="1200"/>
              </a:spcBef>
              <a:spcAft>
                <a:spcPts val="1200"/>
              </a:spcAft>
              <a:buNone/>
              <a:defRPr>
                <a:latin typeface="Open Sans Light"/>
                <a:ea typeface="Open Sans Light"/>
                <a:cs typeface="Open Sans Light"/>
                <a:sym typeface="Open Sans Light"/>
              </a:defRPr>
            </a:lvl9pPr>
          </a:lstStyle>
          <a:p/>
        </p:txBody>
      </p:sp>
      <p:sp>
        <p:nvSpPr>
          <p:cNvPr id="19" name="Google Shape;19;p5"/>
          <p:cNvSpPr txBox="1"/>
          <p:nvPr>
            <p:ph idx="2" type="subTitle"/>
          </p:nvPr>
        </p:nvSpPr>
        <p:spPr>
          <a:xfrm>
            <a:off x="5371300" y="2689513"/>
            <a:ext cx="2877300" cy="133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atin typeface="Open Sans Light"/>
                <a:ea typeface="Open Sans Light"/>
                <a:cs typeface="Open Sans Light"/>
                <a:sym typeface="Open Sans Light"/>
              </a:defRPr>
            </a:lvl1pPr>
            <a:lvl2pPr lvl="1" rtl="0">
              <a:spcBef>
                <a:spcPts val="1200"/>
              </a:spcBef>
              <a:spcAft>
                <a:spcPts val="0"/>
              </a:spcAft>
              <a:buNone/>
              <a:defRPr>
                <a:latin typeface="Open Sans Light"/>
                <a:ea typeface="Open Sans Light"/>
                <a:cs typeface="Open Sans Light"/>
                <a:sym typeface="Open Sans Light"/>
              </a:defRPr>
            </a:lvl2pPr>
            <a:lvl3pPr lvl="2" rtl="0">
              <a:spcBef>
                <a:spcPts val="1200"/>
              </a:spcBef>
              <a:spcAft>
                <a:spcPts val="0"/>
              </a:spcAft>
              <a:buNone/>
              <a:defRPr>
                <a:latin typeface="Open Sans Light"/>
                <a:ea typeface="Open Sans Light"/>
                <a:cs typeface="Open Sans Light"/>
                <a:sym typeface="Open Sans Light"/>
              </a:defRPr>
            </a:lvl3pPr>
            <a:lvl4pPr lvl="3" rtl="0">
              <a:spcBef>
                <a:spcPts val="1200"/>
              </a:spcBef>
              <a:spcAft>
                <a:spcPts val="0"/>
              </a:spcAft>
              <a:buNone/>
              <a:defRPr>
                <a:latin typeface="Open Sans Light"/>
                <a:ea typeface="Open Sans Light"/>
                <a:cs typeface="Open Sans Light"/>
                <a:sym typeface="Open Sans Light"/>
              </a:defRPr>
            </a:lvl4pPr>
            <a:lvl5pPr lvl="4" rtl="0">
              <a:spcBef>
                <a:spcPts val="1200"/>
              </a:spcBef>
              <a:spcAft>
                <a:spcPts val="0"/>
              </a:spcAft>
              <a:buNone/>
              <a:defRPr>
                <a:latin typeface="Open Sans Light"/>
                <a:ea typeface="Open Sans Light"/>
                <a:cs typeface="Open Sans Light"/>
                <a:sym typeface="Open Sans Light"/>
              </a:defRPr>
            </a:lvl5pPr>
            <a:lvl6pPr lvl="5" rtl="0">
              <a:spcBef>
                <a:spcPts val="1200"/>
              </a:spcBef>
              <a:spcAft>
                <a:spcPts val="0"/>
              </a:spcAft>
              <a:buNone/>
              <a:defRPr>
                <a:latin typeface="Open Sans Light"/>
                <a:ea typeface="Open Sans Light"/>
                <a:cs typeface="Open Sans Light"/>
                <a:sym typeface="Open Sans Light"/>
              </a:defRPr>
            </a:lvl6pPr>
            <a:lvl7pPr lvl="6" rtl="0">
              <a:spcBef>
                <a:spcPts val="1200"/>
              </a:spcBef>
              <a:spcAft>
                <a:spcPts val="0"/>
              </a:spcAft>
              <a:buNone/>
              <a:defRPr>
                <a:latin typeface="Open Sans Light"/>
                <a:ea typeface="Open Sans Light"/>
                <a:cs typeface="Open Sans Light"/>
                <a:sym typeface="Open Sans Light"/>
              </a:defRPr>
            </a:lvl7pPr>
            <a:lvl8pPr lvl="7" rtl="0">
              <a:spcBef>
                <a:spcPts val="1200"/>
              </a:spcBef>
              <a:spcAft>
                <a:spcPts val="0"/>
              </a:spcAft>
              <a:buNone/>
              <a:defRPr>
                <a:latin typeface="Open Sans Light"/>
                <a:ea typeface="Open Sans Light"/>
                <a:cs typeface="Open Sans Light"/>
                <a:sym typeface="Open Sans Light"/>
              </a:defRPr>
            </a:lvl8pPr>
            <a:lvl9pPr lvl="8" rtl="0">
              <a:spcBef>
                <a:spcPts val="1200"/>
              </a:spcBef>
              <a:spcAft>
                <a:spcPts val="1200"/>
              </a:spcAft>
              <a:buNone/>
              <a:defRPr>
                <a:latin typeface="Open Sans Light"/>
                <a:ea typeface="Open Sans Light"/>
                <a:cs typeface="Open Sans Light"/>
                <a:sym typeface="Open Sans Light"/>
              </a:defRPr>
            </a:lvl9pPr>
          </a:lstStyle>
          <a:p/>
        </p:txBody>
      </p:sp>
      <p:sp>
        <p:nvSpPr>
          <p:cNvPr id="20" name="Google Shape;20;p5"/>
          <p:cNvSpPr txBox="1"/>
          <p:nvPr>
            <p:ph type="ctrTitle"/>
          </p:nvPr>
        </p:nvSpPr>
        <p:spPr>
          <a:xfrm>
            <a:off x="934675" y="2129925"/>
            <a:ext cx="2877300" cy="295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2800"/>
              <a:buFont typeface="DM Serif Display"/>
              <a:buNone/>
              <a:defRPr>
                <a:latin typeface="DM Serif Display"/>
                <a:ea typeface="DM Serif Display"/>
                <a:cs typeface="DM Serif Display"/>
                <a:sym typeface="DM Serif Display"/>
              </a:defRPr>
            </a:lvl1pPr>
            <a:lvl2pPr lvl="1"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p:txBody>
      </p:sp>
      <p:sp>
        <p:nvSpPr>
          <p:cNvPr id="21" name="Google Shape;21;p5"/>
          <p:cNvSpPr txBox="1"/>
          <p:nvPr>
            <p:ph idx="3" type="ctrTitle"/>
          </p:nvPr>
        </p:nvSpPr>
        <p:spPr>
          <a:xfrm>
            <a:off x="5371300" y="2129925"/>
            <a:ext cx="2877300" cy="295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CCCCCC"/>
              </a:buClr>
              <a:buSzPts val="2800"/>
              <a:buFont typeface="DM Serif Display"/>
              <a:buNone/>
              <a:defRPr>
                <a:latin typeface="DM Serif Display"/>
                <a:ea typeface="DM Serif Display"/>
                <a:cs typeface="DM Serif Display"/>
                <a:sym typeface="DM Serif Display"/>
              </a:defRPr>
            </a:lvl1pPr>
            <a:lvl2pPr lvl="1"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rtl="0" algn="ctr">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230" name="Shape 230"/>
        <p:cNvGrpSpPr/>
        <p:nvPr/>
      </p:nvGrpSpPr>
      <p:grpSpPr>
        <a:xfrm>
          <a:off x="0" y="0"/>
          <a:ext cx="0" cy="0"/>
          <a:chOff x="0" y="0"/>
          <a:chExt cx="0" cy="0"/>
        </a:xfrm>
      </p:grpSpPr>
      <p:sp>
        <p:nvSpPr>
          <p:cNvPr id="231" name="Google Shape;231;p41"/>
          <p:cNvSpPr/>
          <p:nvPr/>
        </p:nvSpPr>
        <p:spPr>
          <a:xfrm>
            <a:off x="0" y="0"/>
            <a:ext cx="7691511" cy="5182651"/>
          </a:xfrm>
          <a:custGeom>
            <a:rect b="b" l="l" r="r" t="t"/>
            <a:pathLst>
              <a:path extrusionOk="0" h="192217" w="285267">
                <a:moveTo>
                  <a:pt x="235625" y="0"/>
                </a:moveTo>
                <a:lnTo>
                  <a:pt x="235625" y="85"/>
                </a:lnTo>
                <a:lnTo>
                  <a:pt x="0" y="85"/>
                </a:lnTo>
                <a:lnTo>
                  <a:pt x="0" y="192217"/>
                </a:lnTo>
                <a:lnTo>
                  <a:pt x="86815" y="192217"/>
                </a:lnTo>
                <a:lnTo>
                  <a:pt x="86915" y="192131"/>
                </a:lnTo>
                <a:lnTo>
                  <a:pt x="136542" y="192131"/>
                </a:lnTo>
                <a:lnTo>
                  <a:pt x="136542" y="164678"/>
                </a:lnTo>
                <a:lnTo>
                  <a:pt x="161320" y="164678"/>
                </a:lnTo>
                <a:lnTo>
                  <a:pt x="161320" y="137239"/>
                </a:lnTo>
                <a:lnTo>
                  <a:pt x="186112" y="137239"/>
                </a:lnTo>
                <a:lnTo>
                  <a:pt x="186112" y="109785"/>
                </a:lnTo>
                <a:lnTo>
                  <a:pt x="210904" y="109785"/>
                </a:lnTo>
                <a:lnTo>
                  <a:pt x="210904" y="82346"/>
                </a:lnTo>
                <a:lnTo>
                  <a:pt x="235682" y="82346"/>
                </a:lnTo>
                <a:lnTo>
                  <a:pt x="235682" y="54893"/>
                </a:lnTo>
                <a:lnTo>
                  <a:pt x="260474" y="54893"/>
                </a:lnTo>
                <a:lnTo>
                  <a:pt x="260474" y="27453"/>
                </a:lnTo>
                <a:lnTo>
                  <a:pt x="285266" y="27453"/>
                </a:lnTo>
                <a:lnTo>
                  <a:pt x="2852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1"/>
          <p:cNvSpPr txBox="1"/>
          <p:nvPr>
            <p:ph type="ctrTitle"/>
          </p:nvPr>
        </p:nvSpPr>
        <p:spPr>
          <a:xfrm>
            <a:off x="723600" y="470625"/>
            <a:ext cx="17379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3">
    <p:spTree>
      <p:nvGrpSpPr>
        <p:cNvPr id="233" name="Shape 233"/>
        <p:cNvGrpSpPr/>
        <p:nvPr/>
      </p:nvGrpSpPr>
      <p:grpSpPr>
        <a:xfrm>
          <a:off x="0" y="0"/>
          <a:ext cx="0" cy="0"/>
          <a:chOff x="0" y="0"/>
          <a:chExt cx="0" cy="0"/>
        </a:xfrm>
      </p:grpSpPr>
      <p:sp>
        <p:nvSpPr>
          <p:cNvPr id="234" name="Google Shape;234;p42"/>
          <p:cNvSpPr txBox="1"/>
          <p:nvPr>
            <p:ph type="ctrTitle"/>
          </p:nvPr>
        </p:nvSpPr>
        <p:spPr>
          <a:xfrm>
            <a:off x="723600" y="470625"/>
            <a:ext cx="16485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
    <p:spTree>
      <p:nvGrpSpPr>
        <p:cNvPr id="235" name="Shape 235"/>
        <p:cNvGrpSpPr/>
        <p:nvPr/>
      </p:nvGrpSpPr>
      <p:grpSpPr>
        <a:xfrm>
          <a:off x="0" y="0"/>
          <a:ext cx="0" cy="0"/>
          <a:chOff x="0" y="0"/>
          <a:chExt cx="0" cy="0"/>
        </a:xfrm>
      </p:grpSpPr>
      <p:sp>
        <p:nvSpPr>
          <p:cNvPr id="236" name="Google Shape;236;p43"/>
          <p:cNvSpPr txBox="1"/>
          <p:nvPr>
            <p:ph type="title"/>
          </p:nvPr>
        </p:nvSpPr>
        <p:spPr>
          <a:xfrm>
            <a:off x="1676549" y="2123400"/>
            <a:ext cx="2847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7" name="Google Shape;237;p43"/>
          <p:cNvSpPr txBox="1"/>
          <p:nvPr>
            <p:ph idx="1" type="subTitle"/>
          </p:nvPr>
        </p:nvSpPr>
        <p:spPr>
          <a:xfrm flipH="1">
            <a:off x="5020872" y="1986750"/>
            <a:ext cx="2631000" cy="1170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200">
                <a:latin typeface="Open Sans Light"/>
                <a:ea typeface="Open Sans Light"/>
                <a:cs typeface="Open Sans Light"/>
                <a:sym typeface="Open Sans Ligh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38" name="Google Shape;238;p43"/>
          <p:cNvSpPr txBox="1"/>
          <p:nvPr/>
        </p:nvSpPr>
        <p:spPr>
          <a:xfrm flipH="1">
            <a:off x="5020875" y="3782100"/>
            <a:ext cx="3367200" cy="47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000">
                <a:solidFill>
                  <a:schemeClr val="dk1"/>
                </a:solidFill>
                <a:latin typeface="Open Sans"/>
                <a:ea typeface="Open Sans"/>
                <a:cs typeface="Open Sans"/>
                <a:sym typeface="Open Sans"/>
              </a:rPr>
              <a:t>CREDITS:</a:t>
            </a:r>
            <a:r>
              <a:rPr lang="en" sz="1000">
                <a:solidFill>
                  <a:schemeClr val="dk1"/>
                </a:solidFill>
                <a:latin typeface="Open Sans"/>
                <a:ea typeface="Open Sans"/>
                <a:cs typeface="Open Sans"/>
                <a:sym typeface="Open Sans"/>
              </a:rPr>
              <a:t> This presentation template was created by </a:t>
            </a:r>
            <a:r>
              <a:rPr b="1" lang="en" sz="1000">
                <a:solidFill>
                  <a:schemeClr val="dk1"/>
                </a:solidFill>
                <a:uFill>
                  <a:noFill/>
                </a:uFill>
                <a:latin typeface="Open Sans"/>
                <a:ea typeface="Open Sans"/>
                <a:cs typeface="Open Sans"/>
                <a:sym typeface="Open Sans"/>
                <a:hlinkClick r:id="rId2">
                  <a:extLst>
                    <a:ext uri="{A12FA001-AC4F-418D-AE19-62706E023703}">
                      <ahyp:hlinkClr val="tx"/>
                    </a:ext>
                  </a:extLst>
                </a:hlinkClick>
              </a:rPr>
              <a:t>Slidesgo</a:t>
            </a:r>
            <a:r>
              <a:rPr lang="en" sz="1000">
                <a:solidFill>
                  <a:schemeClr val="dk1"/>
                </a:solidFill>
                <a:latin typeface="Open Sans"/>
                <a:ea typeface="Open Sans"/>
                <a:cs typeface="Open Sans"/>
                <a:sym typeface="Open Sans"/>
              </a:rPr>
              <a:t>, and includes icons by </a:t>
            </a:r>
            <a:r>
              <a:rPr b="1" lang="en" sz="1000">
                <a:solidFill>
                  <a:schemeClr val="dk1"/>
                </a:solidFill>
                <a:uFill>
                  <a:noFill/>
                </a:uFill>
                <a:latin typeface="Open Sans"/>
                <a:ea typeface="Open Sans"/>
                <a:cs typeface="Open Sans"/>
                <a:sym typeface="Open Sans"/>
                <a:hlinkClick r:id="rId3">
                  <a:extLst>
                    <a:ext uri="{A12FA001-AC4F-418D-AE19-62706E023703}">
                      <ahyp:hlinkClr val="tx"/>
                    </a:ext>
                  </a:extLst>
                </a:hlinkClick>
              </a:rPr>
              <a:t>Flaticon</a:t>
            </a:r>
            <a:r>
              <a:rPr lang="en" sz="1000">
                <a:solidFill>
                  <a:schemeClr val="dk1"/>
                </a:solidFill>
                <a:latin typeface="Open Sans"/>
                <a:ea typeface="Open Sans"/>
                <a:cs typeface="Open Sans"/>
                <a:sym typeface="Open Sans"/>
              </a:rPr>
              <a:t>, and infographics &amp; images by </a:t>
            </a:r>
            <a:r>
              <a:rPr b="1" lang="en" sz="1000">
                <a:solidFill>
                  <a:schemeClr val="dk1"/>
                </a:solidFill>
                <a:uFill>
                  <a:noFill/>
                </a:uFill>
                <a:latin typeface="Open Sans"/>
                <a:ea typeface="Open Sans"/>
                <a:cs typeface="Open Sans"/>
                <a:sym typeface="Open Sans"/>
                <a:hlinkClick r:id="rId4">
                  <a:extLst>
                    <a:ext uri="{A12FA001-AC4F-418D-AE19-62706E023703}">
                      <ahyp:hlinkClr val="tx"/>
                    </a:ext>
                  </a:extLst>
                </a:hlinkClick>
              </a:rPr>
              <a:t>Freepik</a:t>
            </a:r>
            <a:endParaRPr b="1" sz="1000">
              <a:solidFill>
                <a:schemeClr val="dk1"/>
              </a:solidFill>
              <a:latin typeface="Open Sans"/>
              <a:ea typeface="Open Sans"/>
              <a:cs typeface="Open Sans"/>
              <a:sym typeface="Open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5">
    <p:spTree>
      <p:nvGrpSpPr>
        <p:cNvPr id="239" name="Shape 239"/>
        <p:cNvGrpSpPr/>
        <p:nvPr/>
      </p:nvGrpSpPr>
      <p:grpSpPr>
        <a:xfrm>
          <a:off x="0" y="0"/>
          <a:ext cx="0" cy="0"/>
          <a:chOff x="0" y="0"/>
          <a:chExt cx="0" cy="0"/>
        </a:xfrm>
      </p:grpSpPr>
      <p:sp>
        <p:nvSpPr>
          <p:cNvPr id="240" name="Google Shape;240;p44"/>
          <p:cNvSpPr/>
          <p:nvPr/>
        </p:nvSpPr>
        <p:spPr>
          <a:xfrm flipH="1">
            <a:off x="5204100" y="539500"/>
            <a:ext cx="3939900" cy="536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1" name="Google Shape;241;p44"/>
          <p:cNvSpPr/>
          <p:nvPr/>
        </p:nvSpPr>
        <p:spPr>
          <a:xfrm flipH="1" rot="5400000">
            <a:off x="105125" y="4670975"/>
            <a:ext cx="679500" cy="536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6">
    <p:spTree>
      <p:nvGrpSpPr>
        <p:cNvPr id="242" name="Shape 242"/>
        <p:cNvGrpSpPr/>
        <p:nvPr/>
      </p:nvGrpSpPr>
      <p:grpSpPr>
        <a:xfrm>
          <a:off x="0" y="0"/>
          <a:ext cx="0" cy="0"/>
          <a:chOff x="0" y="0"/>
          <a:chExt cx="0" cy="0"/>
        </a:xfrm>
      </p:grpSpPr>
      <p:sp>
        <p:nvSpPr>
          <p:cNvPr id="243" name="Google Shape;243;p45"/>
          <p:cNvSpPr/>
          <p:nvPr/>
        </p:nvSpPr>
        <p:spPr>
          <a:xfrm>
            <a:off x="5344850" y="0"/>
            <a:ext cx="3798900" cy="22332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5"/>
          <p:cNvSpPr/>
          <p:nvPr/>
        </p:nvSpPr>
        <p:spPr>
          <a:xfrm>
            <a:off x="-2066275" y="4599425"/>
            <a:ext cx="2779500" cy="16338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6"/>
          <p:cNvSpPr txBox="1"/>
          <p:nvPr>
            <p:ph type="ctrTitle"/>
          </p:nvPr>
        </p:nvSpPr>
        <p:spPr>
          <a:xfrm>
            <a:off x="723600" y="470625"/>
            <a:ext cx="1567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 name="Shape 24"/>
        <p:cNvGrpSpPr/>
        <p:nvPr/>
      </p:nvGrpSpPr>
      <p:grpSpPr>
        <a:xfrm>
          <a:off x="0" y="0"/>
          <a:ext cx="0" cy="0"/>
          <a:chOff x="0" y="0"/>
          <a:chExt cx="0" cy="0"/>
        </a:xfrm>
      </p:grpSpPr>
      <p:sp>
        <p:nvSpPr>
          <p:cNvPr id="25" name="Google Shape;25;p7"/>
          <p:cNvSpPr txBox="1"/>
          <p:nvPr>
            <p:ph type="title"/>
          </p:nvPr>
        </p:nvSpPr>
        <p:spPr>
          <a:xfrm>
            <a:off x="1223575" y="1301500"/>
            <a:ext cx="3619800" cy="4116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 name="Google Shape;26;p7"/>
          <p:cNvSpPr txBox="1"/>
          <p:nvPr>
            <p:ph idx="1" type="body"/>
          </p:nvPr>
        </p:nvSpPr>
        <p:spPr>
          <a:xfrm>
            <a:off x="1223575" y="2039900"/>
            <a:ext cx="3619800" cy="18333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SzPts val="1200"/>
              <a:buFont typeface="Open Sans Light"/>
              <a:buChar char="●"/>
              <a:defRPr sz="1200">
                <a:latin typeface="Open Sans Light"/>
                <a:ea typeface="Open Sans Light"/>
                <a:cs typeface="Open Sans Light"/>
                <a:sym typeface="Open Sans Light"/>
              </a:defRPr>
            </a:lvl1pPr>
            <a:lvl2pPr indent="-304800" lvl="1" marL="914400">
              <a:spcBef>
                <a:spcPts val="0"/>
              </a:spcBef>
              <a:spcAft>
                <a:spcPts val="0"/>
              </a:spcAft>
              <a:buSzPts val="1200"/>
              <a:buFont typeface="Open Sans Light"/>
              <a:buChar char="○"/>
              <a:defRPr sz="1200">
                <a:latin typeface="Open Sans Light"/>
                <a:ea typeface="Open Sans Light"/>
                <a:cs typeface="Open Sans Light"/>
                <a:sym typeface="Open Sans Light"/>
              </a:defRPr>
            </a:lvl2pPr>
            <a:lvl3pPr indent="-304800" lvl="2" marL="1371600">
              <a:spcBef>
                <a:spcPts val="0"/>
              </a:spcBef>
              <a:spcAft>
                <a:spcPts val="0"/>
              </a:spcAft>
              <a:buSzPts val="1200"/>
              <a:buFont typeface="Open Sans Light"/>
              <a:buChar char="■"/>
              <a:defRPr sz="1200">
                <a:latin typeface="Open Sans Light"/>
                <a:ea typeface="Open Sans Light"/>
                <a:cs typeface="Open Sans Light"/>
                <a:sym typeface="Open Sans Light"/>
              </a:defRPr>
            </a:lvl3pPr>
            <a:lvl4pPr indent="-304800" lvl="3" marL="1828800">
              <a:spcBef>
                <a:spcPts val="0"/>
              </a:spcBef>
              <a:spcAft>
                <a:spcPts val="0"/>
              </a:spcAft>
              <a:buSzPts val="1200"/>
              <a:buFont typeface="Open Sans Light"/>
              <a:buChar char="●"/>
              <a:defRPr sz="1200">
                <a:latin typeface="Open Sans Light"/>
                <a:ea typeface="Open Sans Light"/>
                <a:cs typeface="Open Sans Light"/>
                <a:sym typeface="Open Sans Light"/>
              </a:defRPr>
            </a:lvl4pPr>
            <a:lvl5pPr indent="-304800" lvl="4" marL="2286000">
              <a:spcBef>
                <a:spcPts val="0"/>
              </a:spcBef>
              <a:spcAft>
                <a:spcPts val="0"/>
              </a:spcAft>
              <a:buSzPts val="1200"/>
              <a:buFont typeface="Open Sans Light"/>
              <a:buChar char="○"/>
              <a:defRPr sz="1200">
                <a:latin typeface="Open Sans Light"/>
                <a:ea typeface="Open Sans Light"/>
                <a:cs typeface="Open Sans Light"/>
                <a:sym typeface="Open Sans Light"/>
              </a:defRPr>
            </a:lvl5pPr>
            <a:lvl6pPr indent="-304800" lvl="5" marL="2743200">
              <a:spcBef>
                <a:spcPts val="0"/>
              </a:spcBef>
              <a:spcAft>
                <a:spcPts val="0"/>
              </a:spcAft>
              <a:buSzPts val="1200"/>
              <a:buFont typeface="Open Sans Light"/>
              <a:buChar char="■"/>
              <a:defRPr sz="1200">
                <a:latin typeface="Open Sans Light"/>
                <a:ea typeface="Open Sans Light"/>
                <a:cs typeface="Open Sans Light"/>
                <a:sym typeface="Open Sans Light"/>
              </a:defRPr>
            </a:lvl6pPr>
            <a:lvl7pPr indent="-304800" lvl="6" marL="3200400">
              <a:spcBef>
                <a:spcPts val="0"/>
              </a:spcBef>
              <a:spcAft>
                <a:spcPts val="0"/>
              </a:spcAft>
              <a:buSzPts val="1200"/>
              <a:buFont typeface="Open Sans Light"/>
              <a:buChar char="●"/>
              <a:defRPr sz="1200">
                <a:latin typeface="Open Sans Light"/>
                <a:ea typeface="Open Sans Light"/>
                <a:cs typeface="Open Sans Light"/>
                <a:sym typeface="Open Sans Light"/>
              </a:defRPr>
            </a:lvl7pPr>
            <a:lvl8pPr indent="-304800" lvl="7" marL="3657600">
              <a:spcBef>
                <a:spcPts val="0"/>
              </a:spcBef>
              <a:spcAft>
                <a:spcPts val="0"/>
              </a:spcAft>
              <a:buSzPts val="1200"/>
              <a:buFont typeface="Open Sans Light"/>
              <a:buChar char="○"/>
              <a:defRPr sz="1200">
                <a:latin typeface="Open Sans Light"/>
                <a:ea typeface="Open Sans Light"/>
                <a:cs typeface="Open Sans Light"/>
                <a:sym typeface="Open Sans Light"/>
              </a:defRPr>
            </a:lvl8pPr>
            <a:lvl9pPr indent="-304800" lvl="8" marL="4114800">
              <a:spcBef>
                <a:spcPts val="0"/>
              </a:spcBef>
              <a:spcAft>
                <a:spcPts val="0"/>
              </a:spcAft>
              <a:buSzPts val="1200"/>
              <a:buFont typeface="Open Sans Light"/>
              <a:buChar char="■"/>
              <a:defRPr sz="1200">
                <a:latin typeface="Open Sans Light"/>
                <a:ea typeface="Open Sans Light"/>
                <a:cs typeface="Open Sans Light"/>
                <a:sym typeface="Open Sans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 name="Shape 27"/>
        <p:cNvGrpSpPr/>
        <p:nvPr/>
      </p:nvGrpSpPr>
      <p:grpSpPr>
        <a:xfrm>
          <a:off x="0" y="0"/>
          <a:ext cx="0" cy="0"/>
          <a:chOff x="0" y="0"/>
          <a:chExt cx="0" cy="0"/>
        </a:xfrm>
      </p:grpSpPr>
      <p:sp>
        <p:nvSpPr>
          <p:cNvPr id="28" name="Google Shape;28;p8"/>
          <p:cNvSpPr txBox="1"/>
          <p:nvPr>
            <p:ph type="title"/>
          </p:nvPr>
        </p:nvSpPr>
        <p:spPr>
          <a:xfrm>
            <a:off x="2019050" y="1302350"/>
            <a:ext cx="5106000" cy="238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
        <p:nvSpPr>
          <p:cNvPr id="30" name="Google Shape;30;p9"/>
          <p:cNvSpPr txBox="1"/>
          <p:nvPr>
            <p:ph type="title"/>
          </p:nvPr>
        </p:nvSpPr>
        <p:spPr>
          <a:xfrm flipH="1">
            <a:off x="4804872" y="2123400"/>
            <a:ext cx="2847000" cy="896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B7B7B7"/>
              </a:buClr>
              <a:buSzPts val="2800"/>
              <a:buNone/>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p:txBody>
      </p:sp>
      <p:sp>
        <p:nvSpPr>
          <p:cNvPr id="31" name="Google Shape;31;p9"/>
          <p:cNvSpPr txBox="1"/>
          <p:nvPr>
            <p:ph idx="1" type="subTitle"/>
          </p:nvPr>
        </p:nvSpPr>
        <p:spPr>
          <a:xfrm>
            <a:off x="2178957" y="2185251"/>
            <a:ext cx="19959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1pPr>
            <a:lvl2pPr lvl="1"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2pPr>
            <a:lvl3pPr lvl="2"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3pPr>
            <a:lvl4pPr lvl="3"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4pPr>
            <a:lvl5pPr lvl="4"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5pPr>
            <a:lvl6pPr lvl="5"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6pPr>
            <a:lvl7pPr lvl="6"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7pPr>
            <a:lvl8pPr lvl="7"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8pPr>
            <a:lvl9pPr lvl="8" rtl="0" algn="r">
              <a:lnSpc>
                <a:spcPct val="100000"/>
              </a:lnSpc>
              <a:spcBef>
                <a:spcPts val="0"/>
              </a:spcBef>
              <a:spcAft>
                <a:spcPts val="0"/>
              </a:spcAft>
              <a:buSzPts val="1100"/>
              <a:buFont typeface="Open Sans Light"/>
              <a:buNone/>
              <a:defRPr sz="1100">
                <a:latin typeface="Open Sans Light"/>
                <a:ea typeface="Open Sans Light"/>
                <a:cs typeface="Open Sans Light"/>
                <a:sym typeface="Open Sans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 name="Shape 32"/>
        <p:cNvGrpSpPr/>
        <p:nvPr/>
      </p:nvGrpSpPr>
      <p:grpSpPr>
        <a:xfrm>
          <a:off x="0" y="0"/>
          <a:ext cx="0" cy="0"/>
          <a:chOff x="0" y="0"/>
          <a:chExt cx="0" cy="0"/>
        </a:xfrm>
      </p:grpSpPr>
      <p:sp>
        <p:nvSpPr>
          <p:cNvPr id="33" name="Google Shape;33;p10"/>
          <p:cNvSpPr txBox="1"/>
          <p:nvPr>
            <p:ph idx="1" type="body"/>
          </p:nvPr>
        </p:nvSpPr>
        <p:spPr>
          <a:xfrm>
            <a:off x="713225" y="3689525"/>
            <a:ext cx="7717500" cy="6051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800"/>
              <a:buNone/>
              <a:defRPr sz="3600">
                <a:latin typeface="DM Serif Display"/>
                <a:ea typeface="DM Serif Display"/>
                <a:cs typeface="DM Serif Display"/>
                <a:sym typeface="DM Serif Display"/>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478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1"/>
              </a:buClr>
              <a:buSzPts val="2800"/>
              <a:buFont typeface="DM Serif Display"/>
              <a:buNone/>
              <a:defRPr sz="2800">
                <a:solidFill>
                  <a:schemeClr val="lt1"/>
                </a:solidFill>
                <a:latin typeface="DM Serif Display"/>
                <a:ea typeface="DM Serif Display"/>
                <a:cs typeface="DM Serif Display"/>
                <a:sym typeface="DM Serif Display"/>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7" name="Google Shape;7;p1"/>
          <p:cNvSpPr txBox="1"/>
          <p:nvPr>
            <p:ph idx="1" type="body"/>
          </p:nvPr>
        </p:nvSpPr>
        <p:spPr>
          <a:xfrm>
            <a:off x="713225" y="1152475"/>
            <a:ext cx="7717500" cy="3447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17500" lvl="1" marL="9144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2pPr>
            <a:lvl3pPr indent="-317500" lvl="2" marL="13716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3pPr>
            <a:lvl4pPr indent="-304800" lvl="3" marL="1828800">
              <a:lnSpc>
                <a:spcPct val="115000"/>
              </a:lnSpc>
              <a:spcBef>
                <a:spcPts val="0"/>
              </a:spcBef>
              <a:spcAft>
                <a:spcPts val="0"/>
              </a:spcAft>
              <a:buClr>
                <a:schemeClr val="lt1"/>
              </a:buClr>
              <a:buSzPts val="1200"/>
              <a:buFont typeface="Open Sans Light"/>
              <a:buChar char="●"/>
              <a:defRPr sz="1200">
                <a:solidFill>
                  <a:schemeClr val="lt1"/>
                </a:solidFill>
                <a:latin typeface="Open Sans Light"/>
                <a:ea typeface="Open Sans Light"/>
                <a:cs typeface="Open Sans Light"/>
                <a:sym typeface="Open Sans Light"/>
              </a:defRPr>
            </a:lvl4pPr>
            <a:lvl5pPr indent="-317500" lvl="4" marL="22860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5pPr>
            <a:lvl6pPr indent="-317500" lvl="5" marL="27432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6pPr>
            <a:lvl7pPr indent="-317500" lvl="6" marL="32004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7pPr>
            <a:lvl8pPr indent="-317500" lvl="7" marL="36576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8pPr>
            <a:lvl9pPr indent="-317500" lvl="8" marL="4114800">
              <a:lnSpc>
                <a:spcPct val="115000"/>
              </a:lnSpc>
              <a:spcBef>
                <a:spcPts val="0"/>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2897">
          <p15:clr>
            <a:srgbClr val="EA4335"/>
          </p15:clr>
        </p15:guide>
        <p15:guide id="4" orient="horz" pos="34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docs.google.com/spreadsheets/d/1DC4uIqrJUbX_V4nTqcrtZKK96fmtWalLk-V6s8GsMHM/copy#gid=0" TargetMode="External"/><Relationship Id="rId4" Type="http://schemas.openxmlformats.org/officeDocument/2006/relationships/image" Target="../media/image1.png"/><Relationship Id="rId5"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8.jpg"/><Relationship Id="rId5"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18.jpg"/><Relationship Id="rId5"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2.jpg"/><Relationship Id="rId5"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pic>
        <p:nvPicPr>
          <p:cNvPr id="249" name="Google Shape;249;p46"/>
          <p:cNvPicPr preferRelativeResize="0"/>
          <p:nvPr/>
        </p:nvPicPr>
        <p:blipFill rotWithShape="1">
          <a:blip r:embed="rId4">
            <a:alphaModFix/>
          </a:blip>
          <a:srcRect b="28403" l="0" r="0" t="25047"/>
          <a:stretch/>
        </p:blipFill>
        <p:spPr>
          <a:xfrm>
            <a:off x="0" y="0"/>
            <a:ext cx="9143999" cy="5143499"/>
          </a:xfrm>
          <a:prstGeom prst="rect">
            <a:avLst/>
          </a:prstGeom>
          <a:noFill/>
          <a:ln>
            <a:noFill/>
          </a:ln>
        </p:spPr>
      </p:pic>
      <p:sp>
        <p:nvSpPr>
          <p:cNvPr id="250" name="Google Shape;250;p46"/>
          <p:cNvSpPr txBox="1"/>
          <p:nvPr>
            <p:ph type="ctrTitle"/>
          </p:nvPr>
        </p:nvSpPr>
        <p:spPr>
          <a:xfrm>
            <a:off x="506250" y="264825"/>
            <a:ext cx="8131500" cy="3208200"/>
          </a:xfrm>
          <a:prstGeom prst="rect">
            <a:avLst/>
          </a:prstGeom>
          <a:solidFill>
            <a:srgbClr val="212121">
              <a:alpha val="6863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2F2F2"/>
                </a:solidFill>
              </a:rPr>
              <a:t>The Aesthetics and Consumption </a:t>
            </a:r>
            <a:endParaRPr>
              <a:solidFill>
                <a:srgbClr val="F2F2F2"/>
              </a:solidFill>
            </a:endParaRPr>
          </a:p>
          <a:p>
            <a:pPr indent="0" lvl="0" marL="0" rtl="0" algn="ctr">
              <a:spcBef>
                <a:spcPts val="0"/>
              </a:spcBef>
              <a:spcAft>
                <a:spcPts val="0"/>
              </a:spcAft>
              <a:buNone/>
            </a:pPr>
            <a:r>
              <a:rPr lang="en">
                <a:solidFill>
                  <a:srgbClr val="F2F2F2"/>
                </a:solidFill>
              </a:rPr>
              <a:t>of French Pastries: </a:t>
            </a:r>
            <a:endParaRPr>
              <a:solidFill>
                <a:srgbClr val="F2F2F2"/>
              </a:solidFill>
            </a:endParaRPr>
          </a:p>
          <a:p>
            <a:pPr indent="0" lvl="0" marL="0" rtl="0" algn="ctr">
              <a:spcBef>
                <a:spcPts val="0"/>
              </a:spcBef>
              <a:spcAft>
                <a:spcPts val="0"/>
              </a:spcAft>
              <a:buNone/>
            </a:pPr>
            <a:r>
              <a:rPr lang="en" sz="3000">
                <a:solidFill>
                  <a:srgbClr val="F2F2F2"/>
                </a:solidFill>
              </a:rPr>
              <a:t>A Cultural and Historical Account of Pâtisserie in Paris</a:t>
            </a:r>
            <a:endParaRPr sz="3000">
              <a:solidFill>
                <a:srgbClr val="F2F2F2"/>
              </a:solidFill>
            </a:endParaRPr>
          </a:p>
        </p:txBody>
      </p:sp>
      <p:sp>
        <p:nvSpPr>
          <p:cNvPr id="251" name="Google Shape;251;p46"/>
          <p:cNvSpPr txBox="1"/>
          <p:nvPr>
            <p:ph idx="1" type="subTitle"/>
          </p:nvPr>
        </p:nvSpPr>
        <p:spPr>
          <a:xfrm>
            <a:off x="2219550" y="3598450"/>
            <a:ext cx="4704900" cy="5445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ans"/>
                <a:ea typeface="DM Sans"/>
                <a:cs typeface="DM Sans"/>
                <a:sym typeface="DM Sans"/>
              </a:rPr>
              <a:t>Kate Wunderlich</a:t>
            </a:r>
            <a:endParaRPr>
              <a:solidFill>
                <a:schemeClr val="dk1"/>
              </a:solidFill>
              <a:latin typeface="DM Sans"/>
              <a:ea typeface="DM Sans"/>
              <a:cs typeface="DM Sans"/>
              <a:sym typeface="DM Sans"/>
            </a:endParaRPr>
          </a:p>
          <a:p>
            <a:pPr indent="0" lvl="0" marL="0" rtl="0" algn="ctr">
              <a:spcBef>
                <a:spcPts val="0"/>
              </a:spcBef>
              <a:spcAft>
                <a:spcPts val="0"/>
              </a:spcAft>
              <a:buNone/>
            </a:pPr>
            <a:r>
              <a:rPr lang="en">
                <a:solidFill>
                  <a:schemeClr val="dk1"/>
                </a:solidFill>
                <a:latin typeface="DM Sans"/>
                <a:ea typeface="DM Sans"/>
                <a:cs typeface="DM Sans"/>
                <a:sym typeface="DM Sans"/>
              </a:rPr>
              <a:t>Dr. Leyla Savloff, Department of Sociology and Anthropology</a:t>
            </a:r>
            <a:endParaRPr>
              <a:solidFill>
                <a:schemeClr val="dk1"/>
              </a:solidFill>
              <a:latin typeface="DM Sans"/>
              <a:ea typeface="DM Sans"/>
              <a:cs typeface="DM Sans"/>
              <a:sym typeface="DM Sans"/>
            </a:endParaRPr>
          </a:p>
          <a:p>
            <a:pPr indent="0" lvl="0" marL="0" rtl="0" algn="l">
              <a:spcBef>
                <a:spcPts val="0"/>
              </a:spcBef>
              <a:spcAft>
                <a:spcPts val="0"/>
              </a:spcAft>
              <a:buNone/>
            </a:pPr>
            <a:r>
              <a:t/>
            </a:r>
            <a:endParaRPr>
              <a:solidFill>
                <a:schemeClr val="dk1"/>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5"/>
          <p:cNvSpPr txBox="1"/>
          <p:nvPr>
            <p:ph type="ctrTitle"/>
          </p:nvPr>
        </p:nvSpPr>
        <p:spPr>
          <a:xfrm>
            <a:off x="265025" y="2098650"/>
            <a:ext cx="2205300" cy="94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Traditional</a:t>
            </a:r>
            <a:endParaRPr sz="3200"/>
          </a:p>
        </p:txBody>
      </p:sp>
      <p:sp>
        <p:nvSpPr>
          <p:cNvPr id="350" name="Google Shape;350;p55"/>
          <p:cNvSpPr/>
          <p:nvPr/>
        </p:nvSpPr>
        <p:spPr>
          <a:xfrm flipH="1">
            <a:off x="2829000" y="0"/>
            <a:ext cx="6315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5"/>
          <p:cNvSpPr txBox="1"/>
          <p:nvPr/>
        </p:nvSpPr>
        <p:spPr>
          <a:xfrm>
            <a:off x="3531568" y="3311625"/>
            <a:ext cx="4981800" cy="367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latin typeface="Open Sans Light"/>
                <a:ea typeface="Open Sans Light"/>
                <a:cs typeface="Open Sans Light"/>
                <a:sym typeface="Open Sans Light"/>
              </a:rPr>
              <a:t>If you want to modify this graph, click on it, follow the link, change the data and replace it </a:t>
            </a:r>
            <a:endParaRPr sz="900">
              <a:solidFill>
                <a:schemeClr val="dk1"/>
              </a:solidFill>
              <a:latin typeface="Open Sans Light"/>
              <a:ea typeface="Open Sans Light"/>
              <a:cs typeface="Open Sans Light"/>
              <a:sym typeface="Open Sans Light"/>
            </a:endParaRPr>
          </a:p>
        </p:txBody>
      </p:sp>
      <p:pic>
        <p:nvPicPr>
          <p:cNvPr id="352" name="Google Shape;352;p55" title="Chart">
            <a:hlinkClick r:id="rId3"/>
          </p:cNvPr>
          <p:cNvPicPr preferRelativeResize="0"/>
          <p:nvPr/>
        </p:nvPicPr>
        <p:blipFill>
          <a:blip r:embed="rId4">
            <a:alphaModFix/>
          </a:blip>
          <a:stretch>
            <a:fillRect/>
          </a:stretch>
        </p:blipFill>
        <p:spPr>
          <a:xfrm>
            <a:off x="3402425" y="544336"/>
            <a:ext cx="5180275" cy="2749514"/>
          </a:xfrm>
          <a:prstGeom prst="rect">
            <a:avLst/>
          </a:prstGeom>
          <a:noFill/>
          <a:ln>
            <a:noFill/>
          </a:ln>
        </p:spPr>
      </p:pic>
      <p:pic>
        <p:nvPicPr>
          <p:cNvPr id="353" name="Google Shape;353;p55"/>
          <p:cNvPicPr preferRelativeResize="0"/>
          <p:nvPr/>
        </p:nvPicPr>
        <p:blipFill rotWithShape="1">
          <a:blip r:embed="rId5">
            <a:alphaModFix/>
          </a:blip>
          <a:srcRect b="14222" l="0" r="0" t="26493"/>
          <a:stretch/>
        </p:blipFill>
        <p:spPr>
          <a:xfrm>
            <a:off x="2829000" y="0"/>
            <a:ext cx="6315000"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6"/>
          <p:cNvSpPr/>
          <p:nvPr/>
        </p:nvSpPr>
        <p:spPr>
          <a:xfrm>
            <a:off x="723600" y="2320725"/>
            <a:ext cx="7700400" cy="10794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 name="Google Shape;359;p56"/>
          <p:cNvPicPr preferRelativeResize="0"/>
          <p:nvPr/>
        </p:nvPicPr>
        <p:blipFill rotWithShape="1">
          <a:blip r:embed="rId3">
            <a:alphaModFix/>
          </a:blip>
          <a:srcRect b="24896" l="16542" r="16536" t="11494"/>
          <a:stretch/>
        </p:blipFill>
        <p:spPr>
          <a:xfrm>
            <a:off x="4697300" y="1391225"/>
            <a:ext cx="3242200" cy="3271626"/>
          </a:xfrm>
          <a:prstGeom prst="rect">
            <a:avLst/>
          </a:prstGeom>
          <a:noFill/>
          <a:ln cap="flat" cmpd="sng" w="9525">
            <a:solidFill>
              <a:schemeClr val="lt1"/>
            </a:solidFill>
            <a:prstDash val="solid"/>
            <a:round/>
            <a:headEnd len="sm" w="sm" type="none"/>
            <a:tailEnd len="sm" w="sm" type="none"/>
          </a:ln>
        </p:spPr>
      </p:pic>
      <p:pic>
        <p:nvPicPr>
          <p:cNvPr id="360" name="Google Shape;360;p56"/>
          <p:cNvPicPr preferRelativeResize="0"/>
          <p:nvPr/>
        </p:nvPicPr>
        <p:blipFill rotWithShape="1">
          <a:blip r:embed="rId4">
            <a:alphaModFix/>
          </a:blip>
          <a:srcRect b="24710" l="17409" r="0" t="11684"/>
          <a:stretch/>
        </p:blipFill>
        <p:spPr>
          <a:xfrm>
            <a:off x="1158525" y="1394975"/>
            <a:ext cx="3391576" cy="3271626"/>
          </a:xfrm>
          <a:prstGeom prst="rect">
            <a:avLst/>
          </a:prstGeom>
          <a:noFill/>
          <a:ln cap="flat" cmpd="sng" w="9525">
            <a:solidFill>
              <a:schemeClr val="lt1"/>
            </a:solidFill>
            <a:prstDash val="solid"/>
            <a:round/>
            <a:headEnd len="sm" w="sm" type="none"/>
            <a:tailEnd len="sm" w="sm" type="none"/>
          </a:ln>
        </p:spPr>
      </p:pic>
      <p:sp>
        <p:nvSpPr>
          <p:cNvPr id="361" name="Google Shape;361;p56"/>
          <p:cNvSpPr txBox="1"/>
          <p:nvPr>
            <p:ph type="ctrTitle"/>
          </p:nvPr>
        </p:nvSpPr>
        <p:spPr>
          <a:xfrm>
            <a:off x="2265125" y="438225"/>
            <a:ext cx="4515900" cy="14028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200"/>
              <a:t>Combination</a:t>
            </a:r>
            <a:endParaRPr sz="3200"/>
          </a:p>
        </p:txBody>
      </p:sp>
      <p:sp>
        <p:nvSpPr>
          <p:cNvPr id="362" name="Google Shape;362;p56"/>
          <p:cNvSpPr txBox="1"/>
          <p:nvPr/>
        </p:nvSpPr>
        <p:spPr>
          <a:xfrm>
            <a:off x="1350350" y="1492725"/>
            <a:ext cx="2950500" cy="4734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200">
                <a:solidFill>
                  <a:schemeClr val="dk1"/>
                </a:solidFill>
                <a:latin typeface="DM Serif Display"/>
                <a:ea typeface="DM Serif Display"/>
                <a:cs typeface="DM Serif Display"/>
                <a:sym typeface="DM Serif Display"/>
              </a:rPr>
              <a:t>Boulangerie Utopie</a:t>
            </a:r>
            <a:endParaRPr sz="2200">
              <a:solidFill>
                <a:schemeClr val="dk1"/>
              </a:solidFill>
              <a:latin typeface="DM Serif Display"/>
              <a:ea typeface="DM Serif Display"/>
              <a:cs typeface="DM Serif Display"/>
              <a:sym typeface="DM Serif Display"/>
            </a:endParaRPr>
          </a:p>
        </p:txBody>
      </p:sp>
      <p:sp>
        <p:nvSpPr>
          <p:cNvPr id="363" name="Google Shape;363;p56"/>
          <p:cNvSpPr txBox="1"/>
          <p:nvPr/>
        </p:nvSpPr>
        <p:spPr>
          <a:xfrm>
            <a:off x="4833900" y="1492875"/>
            <a:ext cx="2950500" cy="4734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200">
                <a:solidFill>
                  <a:schemeClr val="dk1"/>
                </a:solidFill>
                <a:latin typeface="DM Serif Display"/>
                <a:ea typeface="DM Serif Display"/>
                <a:cs typeface="DM Serif Display"/>
                <a:sym typeface="DM Serif Display"/>
              </a:rPr>
              <a:t>Du Pain et des Idées</a:t>
            </a:r>
            <a:endParaRPr sz="2200">
              <a:solidFill>
                <a:schemeClr val="dk1"/>
              </a:solidFill>
              <a:latin typeface="DM Serif Display"/>
              <a:ea typeface="DM Serif Display"/>
              <a:cs typeface="DM Serif Display"/>
              <a:sym typeface="DM Serif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7"/>
          <p:cNvSpPr/>
          <p:nvPr/>
        </p:nvSpPr>
        <p:spPr>
          <a:xfrm>
            <a:off x="3908100" y="-56475"/>
            <a:ext cx="1327800" cy="13413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369" name="Google Shape;369;p57"/>
          <p:cNvPicPr preferRelativeResize="0"/>
          <p:nvPr/>
        </p:nvPicPr>
        <p:blipFill rotWithShape="1">
          <a:blip r:embed="rId3">
            <a:alphaModFix/>
          </a:blip>
          <a:srcRect b="30425" l="10841" r="29159" t="6227"/>
          <a:stretch/>
        </p:blipFill>
        <p:spPr>
          <a:xfrm>
            <a:off x="3493300" y="540000"/>
            <a:ext cx="2314412" cy="3258199"/>
          </a:xfrm>
          <a:prstGeom prst="rect">
            <a:avLst/>
          </a:prstGeom>
          <a:noFill/>
          <a:ln>
            <a:noFill/>
          </a:ln>
        </p:spPr>
      </p:pic>
      <p:sp>
        <p:nvSpPr>
          <p:cNvPr id="370" name="Google Shape;370;p57"/>
          <p:cNvSpPr/>
          <p:nvPr/>
        </p:nvSpPr>
        <p:spPr>
          <a:xfrm>
            <a:off x="1582900" y="3873225"/>
            <a:ext cx="1327800" cy="13413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57"/>
          <p:cNvPicPr preferRelativeResize="0"/>
          <p:nvPr/>
        </p:nvPicPr>
        <p:blipFill rotWithShape="1">
          <a:blip r:embed="rId4">
            <a:alphaModFix/>
          </a:blip>
          <a:srcRect b="20966" l="5642" r="0" t="15690"/>
          <a:stretch/>
        </p:blipFill>
        <p:spPr>
          <a:xfrm>
            <a:off x="1068125" y="1341225"/>
            <a:ext cx="2244300" cy="3258200"/>
          </a:xfrm>
          <a:prstGeom prst="rect">
            <a:avLst/>
          </a:prstGeom>
          <a:noFill/>
          <a:ln>
            <a:noFill/>
          </a:ln>
        </p:spPr>
      </p:pic>
      <p:sp>
        <p:nvSpPr>
          <p:cNvPr id="372" name="Google Shape;372;p57"/>
          <p:cNvSpPr/>
          <p:nvPr/>
        </p:nvSpPr>
        <p:spPr>
          <a:xfrm>
            <a:off x="6197750" y="3873225"/>
            <a:ext cx="1327800" cy="13413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57"/>
          <p:cNvPicPr preferRelativeResize="0"/>
          <p:nvPr/>
        </p:nvPicPr>
        <p:blipFill rotWithShape="1">
          <a:blip r:embed="rId5">
            <a:alphaModFix/>
          </a:blip>
          <a:srcRect b="16659" l="5642" r="0" t="19997"/>
          <a:stretch/>
        </p:blipFill>
        <p:spPr>
          <a:xfrm>
            <a:off x="6003625" y="1346350"/>
            <a:ext cx="2244300" cy="3258200"/>
          </a:xfrm>
          <a:prstGeom prst="rect">
            <a:avLst/>
          </a:prstGeom>
          <a:noFill/>
          <a:ln cap="flat" cmpd="sng" w="19050">
            <a:solidFill>
              <a:schemeClr val="lt1"/>
            </a:solidFill>
            <a:prstDash val="solid"/>
            <a:round/>
            <a:headEnd len="sm" w="sm" type="none"/>
            <a:tailEnd len="sm" w="sm" type="none"/>
          </a:ln>
        </p:spPr>
      </p:pic>
      <p:sp>
        <p:nvSpPr>
          <p:cNvPr id="374" name="Google Shape;374;p57"/>
          <p:cNvSpPr txBox="1"/>
          <p:nvPr>
            <p:ph type="ctrTitle"/>
          </p:nvPr>
        </p:nvSpPr>
        <p:spPr>
          <a:xfrm>
            <a:off x="723600" y="470625"/>
            <a:ext cx="22443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Specialty</a:t>
            </a:r>
            <a:endParaRPr sz="3200"/>
          </a:p>
        </p:txBody>
      </p:sp>
      <p:sp>
        <p:nvSpPr>
          <p:cNvPr id="375" name="Google Shape;375;p57"/>
          <p:cNvSpPr txBox="1"/>
          <p:nvPr>
            <p:ph idx="2" type="ctrTitle"/>
          </p:nvPr>
        </p:nvSpPr>
        <p:spPr>
          <a:xfrm>
            <a:off x="2127325" y="4048025"/>
            <a:ext cx="1115100" cy="4815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Odette</a:t>
            </a:r>
            <a:endParaRPr sz="2200">
              <a:solidFill>
                <a:schemeClr val="dk1"/>
              </a:solidFill>
            </a:endParaRPr>
          </a:p>
        </p:txBody>
      </p:sp>
      <p:sp>
        <p:nvSpPr>
          <p:cNvPr id="376" name="Google Shape;376;p57"/>
          <p:cNvSpPr txBox="1"/>
          <p:nvPr>
            <p:ph idx="3" type="ctrTitle"/>
          </p:nvPr>
        </p:nvSpPr>
        <p:spPr>
          <a:xfrm>
            <a:off x="3662600" y="702975"/>
            <a:ext cx="1975800" cy="4815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dk1"/>
                </a:solidFill>
              </a:rPr>
              <a:t>Cedric Grolet</a:t>
            </a:r>
            <a:endParaRPr sz="2200">
              <a:solidFill>
                <a:schemeClr val="dk1"/>
              </a:solidFill>
            </a:endParaRPr>
          </a:p>
        </p:txBody>
      </p:sp>
      <p:sp>
        <p:nvSpPr>
          <p:cNvPr id="377" name="Google Shape;377;p57"/>
          <p:cNvSpPr txBox="1"/>
          <p:nvPr>
            <p:ph idx="4" type="ctrTitle"/>
          </p:nvPr>
        </p:nvSpPr>
        <p:spPr>
          <a:xfrm>
            <a:off x="6076675" y="3728225"/>
            <a:ext cx="1758600" cy="8013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dk1"/>
                </a:solidFill>
              </a:rPr>
              <a:t>Fred’s Merveilleux</a:t>
            </a:r>
            <a:endParaRPr sz="2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8"/>
          <p:cNvPicPr preferRelativeResize="0"/>
          <p:nvPr/>
        </p:nvPicPr>
        <p:blipFill rotWithShape="1">
          <a:blip r:embed="rId3">
            <a:alphaModFix/>
          </a:blip>
          <a:srcRect b="0" l="5014" r="10845" t="0"/>
          <a:stretch/>
        </p:blipFill>
        <p:spPr>
          <a:xfrm>
            <a:off x="5909125" y="1130675"/>
            <a:ext cx="2522751" cy="3445775"/>
          </a:xfrm>
          <a:prstGeom prst="rect">
            <a:avLst/>
          </a:prstGeom>
          <a:noFill/>
          <a:ln>
            <a:noFill/>
          </a:ln>
        </p:spPr>
      </p:pic>
      <p:pic>
        <p:nvPicPr>
          <p:cNvPr id="383" name="Google Shape;383;p58"/>
          <p:cNvPicPr preferRelativeResize="0"/>
          <p:nvPr/>
        </p:nvPicPr>
        <p:blipFill rotWithShape="1">
          <a:blip r:embed="rId4">
            <a:alphaModFix/>
          </a:blip>
          <a:srcRect b="2308" l="5253" r="5253" t="2308"/>
          <a:stretch/>
        </p:blipFill>
        <p:spPr>
          <a:xfrm>
            <a:off x="3286213" y="1153650"/>
            <a:ext cx="2424900" cy="3445775"/>
          </a:xfrm>
          <a:prstGeom prst="rect">
            <a:avLst/>
          </a:prstGeom>
          <a:noFill/>
          <a:ln>
            <a:noFill/>
          </a:ln>
        </p:spPr>
      </p:pic>
      <p:pic>
        <p:nvPicPr>
          <p:cNvPr id="384" name="Google Shape;384;p58"/>
          <p:cNvPicPr preferRelativeResize="0"/>
          <p:nvPr/>
        </p:nvPicPr>
        <p:blipFill rotWithShape="1">
          <a:blip r:embed="rId5">
            <a:alphaModFix/>
          </a:blip>
          <a:srcRect b="0" l="7413" r="1735" t="0"/>
          <a:stretch/>
        </p:blipFill>
        <p:spPr>
          <a:xfrm>
            <a:off x="740275" y="1153650"/>
            <a:ext cx="2347949" cy="3445775"/>
          </a:xfrm>
          <a:prstGeom prst="rect">
            <a:avLst/>
          </a:prstGeom>
          <a:noFill/>
          <a:ln cap="flat" cmpd="sng" w="9525">
            <a:solidFill>
              <a:schemeClr val="lt1"/>
            </a:solidFill>
            <a:prstDash val="solid"/>
            <a:round/>
            <a:headEnd len="sm" w="sm" type="none"/>
            <a:tailEnd len="sm" w="sm" type="none"/>
          </a:ln>
        </p:spPr>
      </p:pic>
      <p:sp>
        <p:nvSpPr>
          <p:cNvPr id="385" name="Google Shape;385;p58"/>
          <p:cNvSpPr txBox="1"/>
          <p:nvPr>
            <p:ph type="ctrTitle"/>
          </p:nvPr>
        </p:nvSpPr>
        <p:spPr>
          <a:xfrm>
            <a:off x="1887901" y="306275"/>
            <a:ext cx="5368200" cy="9462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t>Pâtisseries in New York City</a:t>
            </a:r>
            <a:endParaRPr sz="3200"/>
          </a:p>
        </p:txBody>
      </p:sp>
      <p:sp>
        <p:nvSpPr>
          <p:cNvPr id="386" name="Google Shape;386;p58"/>
          <p:cNvSpPr txBox="1"/>
          <p:nvPr>
            <p:ph idx="2" type="ctrTitle"/>
          </p:nvPr>
        </p:nvSpPr>
        <p:spPr>
          <a:xfrm>
            <a:off x="1070338" y="3844125"/>
            <a:ext cx="1687800" cy="5778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Le Fournil</a:t>
            </a:r>
            <a:endParaRPr sz="2200">
              <a:solidFill>
                <a:schemeClr val="dk1"/>
              </a:solidFill>
            </a:endParaRPr>
          </a:p>
        </p:txBody>
      </p:sp>
      <p:sp>
        <p:nvSpPr>
          <p:cNvPr id="387" name="Google Shape;387;p58"/>
          <p:cNvSpPr txBox="1"/>
          <p:nvPr>
            <p:ph idx="3" type="ctrTitle"/>
          </p:nvPr>
        </p:nvSpPr>
        <p:spPr>
          <a:xfrm>
            <a:off x="3417600" y="3786525"/>
            <a:ext cx="2142000" cy="6930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Dominique Ansel Bakery</a:t>
            </a:r>
            <a:endParaRPr sz="2200">
              <a:solidFill>
                <a:schemeClr val="dk1"/>
              </a:solidFill>
            </a:endParaRPr>
          </a:p>
        </p:txBody>
      </p:sp>
      <p:sp>
        <p:nvSpPr>
          <p:cNvPr id="388" name="Google Shape;388;p58"/>
          <p:cNvSpPr txBox="1"/>
          <p:nvPr>
            <p:ph idx="5" type="ctrTitle"/>
          </p:nvPr>
        </p:nvSpPr>
        <p:spPr>
          <a:xfrm>
            <a:off x="6347763" y="3844125"/>
            <a:ext cx="1746000" cy="5778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Bread Story</a:t>
            </a:r>
            <a:endParaRPr sz="22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pic>
        <p:nvPicPr>
          <p:cNvPr id="393" name="Google Shape;393;p59"/>
          <p:cNvPicPr preferRelativeResize="0"/>
          <p:nvPr/>
        </p:nvPicPr>
        <p:blipFill rotWithShape="1">
          <a:blip r:embed="rId4">
            <a:alphaModFix/>
          </a:blip>
          <a:srcRect b="24998" l="0" r="0" t="0"/>
          <a:stretch/>
        </p:blipFill>
        <p:spPr>
          <a:xfrm>
            <a:off x="0" y="0"/>
            <a:ext cx="9144000" cy="5143500"/>
          </a:xfrm>
          <a:prstGeom prst="rect">
            <a:avLst/>
          </a:prstGeom>
          <a:noFill/>
          <a:ln>
            <a:noFill/>
          </a:ln>
        </p:spPr>
      </p:pic>
      <p:sp>
        <p:nvSpPr>
          <p:cNvPr id="394" name="Google Shape;394;p59"/>
          <p:cNvSpPr/>
          <p:nvPr/>
        </p:nvSpPr>
        <p:spPr>
          <a:xfrm>
            <a:off x="2609300" y="753125"/>
            <a:ext cx="4760700" cy="3583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395" name="Google Shape;395;p59"/>
          <p:cNvSpPr txBox="1"/>
          <p:nvPr>
            <p:ph idx="2" type="title"/>
          </p:nvPr>
        </p:nvSpPr>
        <p:spPr>
          <a:xfrm flipH="1">
            <a:off x="229411" y="2678225"/>
            <a:ext cx="2379900" cy="19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04</a:t>
            </a:r>
            <a:endParaRPr>
              <a:solidFill>
                <a:schemeClr val="dk1"/>
              </a:solidFill>
            </a:endParaRPr>
          </a:p>
        </p:txBody>
      </p:sp>
      <p:sp>
        <p:nvSpPr>
          <p:cNvPr id="396" name="Google Shape;396;p59"/>
          <p:cNvSpPr txBox="1"/>
          <p:nvPr>
            <p:ph type="ctrTitle"/>
          </p:nvPr>
        </p:nvSpPr>
        <p:spPr>
          <a:xfrm flipH="1">
            <a:off x="2609300" y="753125"/>
            <a:ext cx="4760700" cy="358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Results:</a:t>
            </a:r>
            <a:endParaRPr>
              <a:solidFill>
                <a:schemeClr val="dk1"/>
              </a:solidFill>
            </a:endParaRPr>
          </a:p>
          <a:p>
            <a:pPr indent="0" lvl="0" marL="0" rtl="0" algn="l">
              <a:spcBef>
                <a:spcPts val="0"/>
              </a:spcBef>
              <a:spcAft>
                <a:spcPts val="0"/>
              </a:spcAft>
              <a:buNone/>
            </a:pPr>
            <a:r>
              <a:rPr lang="en">
                <a:solidFill>
                  <a:schemeClr val="dk1"/>
                </a:solidFill>
              </a:rPr>
              <a:t>Consumers’ Opinions and Comparisons between France and the United States</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pic>
        <p:nvPicPr>
          <p:cNvPr id="401" name="Google Shape;401;p60"/>
          <p:cNvPicPr preferRelativeResize="0"/>
          <p:nvPr/>
        </p:nvPicPr>
        <p:blipFill rotWithShape="1">
          <a:blip r:embed="rId4">
            <a:alphaModFix/>
          </a:blip>
          <a:srcRect b="33531" l="0" r="0" t="40456"/>
          <a:stretch/>
        </p:blipFill>
        <p:spPr>
          <a:xfrm>
            <a:off x="0" y="1"/>
            <a:ext cx="9144001" cy="5143501"/>
          </a:xfrm>
          <a:prstGeom prst="rect">
            <a:avLst/>
          </a:prstGeom>
          <a:noFill/>
          <a:ln>
            <a:noFill/>
          </a:ln>
        </p:spPr>
      </p:pic>
      <p:sp>
        <p:nvSpPr>
          <p:cNvPr id="402" name="Google Shape;402;p60"/>
          <p:cNvSpPr/>
          <p:nvPr/>
        </p:nvSpPr>
        <p:spPr>
          <a:xfrm>
            <a:off x="4610100" y="0"/>
            <a:ext cx="4533900" cy="5302200"/>
          </a:xfrm>
          <a:prstGeom prst="rect">
            <a:avLst/>
          </a:prstGeom>
          <a:solidFill>
            <a:schemeClr val="dk1">
              <a:alpha val="723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0"/>
          <p:cNvSpPr/>
          <p:nvPr/>
        </p:nvSpPr>
        <p:spPr>
          <a:xfrm>
            <a:off x="713226" y="1158000"/>
            <a:ext cx="3138600" cy="28275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0"/>
          <p:cNvSpPr txBox="1"/>
          <p:nvPr>
            <p:ph type="ctrTitle"/>
          </p:nvPr>
        </p:nvSpPr>
        <p:spPr>
          <a:xfrm>
            <a:off x="843875" y="1745548"/>
            <a:ext cx="2877300" cy="1811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dk1"/>
                </a:solidFill>
              </a:rPr>
              <a:t>Parisian Consumers </a:t>
            </a:r>
            <a:endParaRPr sz="3200">
              <a:solidFill>
                <a:schemeClr val="dk1"/>
              </a:solidFill>
            </a:endParaRPr>
          </a:p>
          <a:p>
            <a:pPr indent="0" lvl="0" marL="0" rtl="0" algn="l">
              <a:spcBef>
                <a:spcPts val="0"/>
              </a:spcBef>
              <a:spcAft>
                <a:spcPts val="0"/>
              </a:spcAft>
              <a:buNone/>
            </a:pPr>
            <a:r>
              <a:rPr lang="en" sz="3200">
                <a:solidFill>
                  <a:schemeClr val="dk1"/>
                </a:solidFill>
              </a:rPr>
              <a:t>in Paris </a:t>
            </a:r>
            <a:endParaRPr sz="3200">
              <a:solidFill>
                <a:schemeClr val="dk1"/>
              </a:solidFill>
            </a:endParaRPr>
          </a:p>
        </p:txBody>
      </p:sp>
      <p:sp>
        <p:nvSpPr>
          <p:cNvPr id="405" name="Google Shape;405;p60"/>
          <p:cNvSpPr/>
          <p:nvPr/>
        </p:nvSpPr>
        <p:spPr>
          <a:xfrm>
            <a:off x="5355175" y="1158000"/>
            <a:ext cx="3138600" cy="2827500"/>
          </a:xfrm>
          <a:prstGeom prst="rect">
            <a:avLst/>
          </a:prstGeom>
          <a:solidFill>
            <a:srgbClr val="9E9E9E">
              <a:alpha val="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0"/>
          <p:cNvSpPr txBox="1"/>
          <p:nvPr>
            <p:ph idx="3" type="ctrTitle"/>
          </p:nvPr>
        </p:nvSpPr>
        <p:spPr>
          <a:xfrm>
            <a:off x="5418175" y="1664551"/>
            <a:ext cx="3012600" cy="197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Parisian Consumers in the United States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1"/>
          <p:cNvPicPr preferRelativeResize="0"/>
          <p:nvPr/>
        </p:nvPicPr>
        <p:blipFill rotWithShape="1">
          <a:blip r:embed="rId3">
            <a:alphaModFix/>
          </a:blip>
          <a:srcRect b="0" l="0" r="4598" t="0"/>
          <a:stretch/>
        </p:blipFill>
        <p:spPr>
          <a:xfrm>
            <a:off x="4588100" y="0"/>
            <a:ext cx="2277949" cy="3183726"/>
          </a:xfrm>
          <a:prstGeom prst="rect">
            <a:avLst/>
          </a:prstGeom>
          <a:noFill/>
          <a:ln>
            <a:noFill/>
          </a:ln>
        </p:spPr>
      </p:pic>
      <p:pic>
        <p:nvPicPr>
          <p:cNvPr id="412" name="Google Shape;412;p61"/>
          <p:cNvPicPr preferRelativeResize="0"/>
          <p:nvPr/>
        </p:nvPicPr>
        <p:blipFill rotWithShape="1">
          <a:blip r:embed="rId4">
            <a:alphaModFix/>
          </a:blip>
          <a:srcRect b="0" l="2299" r="2299" t="0"/>
          <a:stretch/>
        </p:blipFill>
        <p:spPr>
          <a:xfrm>
            <a:off x="6866050" y="0"/>
            <a:ext cx="2277949" cy="3183726"/>
          </a:xfrm>
          <a:prstGeom prst="rect">
            <a:avLst/>
          </a:prstGeom>
          <a:noFill/>
          <a:ln>
            <a:noFill/>
          </a:ln>
        </p:spPr>
      </p:pic>
      <p:pic>
        <p:nvPicPr>
          <p:cNvPr id="413" name="Google Shape;413;p61"/>
          <p:cNvPicPr preferRelativeResize="0"/>
          <p:nvPr/>
        </p:nvPicPr>
        <p:blipFill rotWithShape="1">
          <a:blip r:embed="rId5">
            <a:alphaModFix/>
          </a:blip>
          <a:srcRect b="11737" l="2299" r="2299" t="8307"/>
          <a:stretch/>
        </p:blipFill>
        <p:spPr>
          <a:xfrm>
            <a:off x="0" y="0"/>
            <a:ext cx="2277950" cy="3183726"/>
          </a:xfrm>
          <a:prstGeom prst="rect">
            <a:avLst/>
          </a:prstGeom>
          <a:noFill/>
          <a:ln>
            <a:noFill/>
          </a:ln>
        </p:spPr>
      </p:pic>
      <p:pic>
        <p:nvPicPr>
          <p:cNvPr id="414" name="Google Shape;414;p61"/>
          <p:cNvPicPr preferRelativeResize="0"/>
          <p:nvPr/>
        </p:nvPicPr>
        <p:blipFill rotWithShape="1">
          <a:blip r:embed="rId6">
            <a:alphaModFix/>
          </a:blip>
          <a:srcRect b="17071" l="2799" r="0" t="21032"/>
          <a:stretch/>
        </p:blipFill>
        <p:spPr>
          <a:xfrm>
            <a:off x="2277950" y="0"/>
            <a:ext cx="2310149" cy="3183725"/>
          </a:xfrm>
          <a:prstGeom prst="rect">
            <a:avLst/>
          </a:prstGeom>
          <a:noFill/>
          <a:ln>
            <a:noFill/>
          </a:ln>
        </p:spPr>
      </p:pic>
      <p:sp>
        <p:nvSpPr>
          <p:cNvPr id="415" name="Google Shape;415;p61"/>
          <p:cNvSpPr/>
          <p:nvPr/>
        </p:nvSpPr>
        <p:spPr>
          <a:xfrm>
            <a:off x="4734025" y="539500"/>
            <a:ext cx="4238400" cy="3954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1"/>
          <p:cNvSpPr txBox="1"/>
          <p:nvPr>
            <p:ph type="ctrTitle"/>
          </p:nvPr>
        </p:nvSpPr>
        <p:spPr>
          <a:xfrm>
            <a:off x="1231600" y="2132600"/>
            <a:ext cx="1894500" cy="94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dk1"/>
                </a:solidFill>
              </a:rPr>
              <a:t>France</a:t>
            </a:r>
            <a:endParaRPr sz="3200">
              <a:solidFill>
                <a:schemeClr val="dk1"/>
              </a:solidFill>
            </a:endParaRPr>
          </a:p>
        </p:txBody>
      </p:sp>
      <p:sp>
        <p:nvSpPr>
          <p:cNvPr id="417" name="Google Shape;417;p61"/>
          <p:cNvSpPr txBox="1"/>
          <p:nvPr>
            <p:ph idx="1" type="subTitle"/>
          </p:nvPr>
        </p:nvSpPr>
        <p:spPr>
          <a:xfrm>
            <a:off x="1231588" y="3202043"/>
            <a:ext cx="2797200" cy="11124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t>Traditional techniques</a:t>
            </a:r>
            <a:endParaRPr sz="1200"/>
          </a:p>
          <a:p>
            <a:pPr indent="0" lvl="0" marL="0" rtl="0" algn="r">
              <a:lnSpc>
                <a:spcPct val="115000"/>
              </a:lnSpc>
              <a:spcBef>
                <a:spcPts val="1600"/>
              </a:spcBef>
              <a:spcAft>
                <a:spcPts val="0"/>
              </a:spcAft>
              <a:buNone/>
            </a:pPr>
            <a:r>
              <a:rPr lang="en" sz="1200"/>
              <a:t>Representative of national values</a:t>
            </a:r>
            <a:endParaRPr sz="1200"/>
          </a:p>
          <a:p>
            <a:pPr indent="0" lvl="0" marL="0" rtl="0" algn="r">
              <a:lnSpc>
                <a:spcPct val="115000"/>
              </a:lnSpc>
              <a:spcBef>
                <a:spcPts val="1600"/>
              </a:spcBef>
              <a:spcAft>
                <a:spcPts val="1600"/>
              </a:spcAft>
              <a:buNone/>
            </a:pPr>
            <a:r>
              <a:rPr lang="en" sz="1200"/>
              <a:t>Basic expectation of quality due to regional and national relationship</a:t>
            </a:r>
            <a:endParaRPr sz="1200"/>
          </a:p>
        </p:txBody>
      </p:sp>
      <p:sp>
        <p:nvSpPr>
          <p:cNvPr id="418" name="Google Shape;418;p61"/>
          <p:cNvSpPr txBox="1"/>
          <p:nvPr>
            <p:ph idx="2" type="subTitle"/>
          </p:nvPr>
        </p:nvSpPr>
        <p:spPr>
          <a:xfrm>
            <a:off x="4734028" y="3202051"/>
            <a:ext cx="4238400" cy="1292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Croissant hybrids</a:t>
            </a:r>
            <a:endParaRPr sz="1200"/>
          </a:p>
          <a:p>
            <a:pPr indent="0" lvl="0" marL="0" rtl="0" algn="l">
              <a:lnSpc>
                <a:spcPct val="115000"/>
              </a:lnSpc>
              <a:spcBef>
                <a:spcPts val="1600"/>
              </a:spcBef>
              <a:spcAft>
                <a:spcPts val="0"/>
              </a:spcAft>
              <a:buNone/>
            </a:pPr>
            <a:r>
              <a:rPr lang="en" sz="1200"/>
              <a:t>No deep cultural foundation of cuisine </a:t>
            </a:r>
            <a:endParaRPr sz="1200"/>
          </a:p>
          <a:p>
            <a:pPr indent="0" lvl="0" marL="0" rtl="0" algn="l">
              <a:lnSpc>
                <a:spcPct val="115000"/>
              </a:lnSpc>
              <a:spcBef>
                <a:spcPts val="1600"/>
              </a:spcBef>
              <a:spcAft>
                <a:spcPts val="0"/>
              </a:spcAft>
              <a:buNone/>
            </a:pPr>
            <a:r>
              <a:rPr lang="en" sz="1200"/>
              <a:t>Staged authenticity</a:t>
            </a:r>
            <a:endParaRPr sz="1200"/>
          </a:p>
          <a:p>
            <a:pPr indent="0" lvl="0" marL="0" rtl="0" algn="l">
              <a:lnSpc>
                <a:spcPct val="115000"/>
              </a:lnSpc>
              <a:spcBef>
                <a:spcPts val="1600"/>
              </a:spcBef>
              <a:spcAft>
                <a:spcPts val="1600"/>
              </a:spcAft>
              <a:buNone/>
            </a:pPr>
            <a:r>
              <a:t/>
            </a:r>
            <a:endParaRPr/>
          </a:p>
        </p:txBody>
      </p:sp>
      <p:sp>
        <p:nvSpPr>
          <p:cNvPr id="419" name="Google Shape;419;p61"/>
          <p:cNvSpPr txBox="1"/>
          <p:nvPr>
            <p:ph idx="3" type="ctrTitle"/>
          </p:nvPr>
        </p:nvSpPr>
        <p:spPr>
          <a:xfrm>
            <a:off x="5633573" y="2132600"/>
            <a:ext cx="2797200" cy="94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chemeClr val="dk1"/>
                </a:solidFill>
              </a:rPr>
              <a:t>United States</a:t>
            </a:r>
            <a:endParaRPr sz="3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62"/>
          <p:cNvPicPr preferRelativeResize="0"/>
          <p:nvPr/>
        </p:nvPicPr>
        <p:blipFill rotWithShape="1">
          <a:blip r:embed="rId3">
            <a:alphaModFix/>
          </a:blip>
          <a:srcRect b="37585" l="0" r="0" t="36423"/>
          <a:stretch/>
        </p:blipFill>
        <p:spPr>
          <a:xfrm>
            <a:off x="0" y="0"/>
            <a:ext cx="9143999" cy="5143501"/>
          </a:xfrm>
          <a:prstGeom prst="rect">
            <a:avLst/>
          </a:prstGeom>
          <a:noFill/>
          <a:ln>
            <a:noFill/>
          </a:ln>
        </p:spPr>
      </p:pic>
      <p:sp>
        <p:nvSpPr>
          <p:cNvPr id="425" name="Google Shape;425;p62"/>
          <p:cNvSpPr txBox="1"/>
          <p:nvPr/>
        </p:nvSpPr>
        <p:spPr>
          <a:xfrm>
            <a:off x="6051675" y="1276800"/>
            <a:ext cx="2259300" cy="34569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DM Serif Display"/>
                <a:ea typeface="DM Serif Display"/>
                <a:cs typeface="DM Serif Display"/>
                <a:sym typeface="DM Serif Display"/>
              </a:rPr>
              <a:t>“You may be from a country with traditions that you want and need to respect but you are hosted by a new and different country. The respect you land for your own tradition have to coincide with the respect of traditions of the country you are decided to join.”</a:t>
            </a:r>
            <a:endParaRPr sz="1650">
              <a:solidFill>
                <a:schemeClr val="dk1"/>
              </a:solidFill>
              <a:latin typeface="DM Serif Display"/>
              <a:ea typeface="DM Serif Display"/>
              <a:cs typeface="DM Serif Display"/>
              <a:sym typeface="DM Serif Display"/>
            </a:endParaRPr>
          </a:p>
        </p:txBody>
      </p:sp>
      <p:sp>
        <p:nvSpPr>
          <p:cNvPr id="426" name="Google Shape;426;p62"/>
          <p:cNvSpPr txBox="1"/>
          <p:nvPr/>
        </p:nvSpPr>
        <p:spPr>
          <a:xfrm>
            <a:off x="1644300" y="2503831"/>
            <a:ext cx="1380300" cy="522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000">
              <a:solidFill>
                <a:schemeClr val="dk1"/>
              </a:solidFill>
              <a:latin typeface="Open Sans Light"/>
              <a:ea typeface="Open Sans Light"/>
              <a:cs typeface="Open Sans Light"/>
              <a:sym typeface="Open Sans Light"/>
            </a:endParaRPr>
          </a:p>
        </p:txBody>
      </p:sp>
      <p:sp>
        <p:nvSpPr>
          <p:cNvPr id="427" name="Google Shape;427;p62"/>
          <p:cNvSpPr txBox="1"/>
          <p:nvPr/>
        </p:nvSpPr>
        <p:spPr>
          <a:xfrm>
            <a:off x="833075" y="1276800"/>
            <a:ext cx="2259300" cy="35760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DM Serif Display"/>
                <a:ea typeface="DM Serif Display"/>
                <a:cs typeface="DM Serif Display"/>
                <a:sym typeface="DM Serif Display"/>
              </a:rPr>
              <a:t>“I need to make sure I respect tradition and the way each dish has been created and lasting in France but at the same time we have a business to run and whatever needs to be done with no cheating and to make sure that the door keeps opening and there is money coming in no matter what my ideals are.”</a:t>
            </a:r>
            <a:endParaRPr>
              <a:solidFill>
                <a:schemeClr val="dk1"/>
              </a:solidFill>
              <a:latin typeface="DM Serif Display"/>
              <a:ea typeface="DM Serif Display"/>
              <a:cs typeface="DM Serif Display"/>
              <a:sym typeface="DM Serif Display"/>
            </a:endParaRPr>
          </a:p>
        </p:txBody>
      </p:sp>
      <p:sp>
        <p:nvSpPr>
          <p:cNvPr id="428" name="Google Shape;428;p62"/>
          <p:cNvSpPr txBox="1"/>
          <p:nvPr/>
        </p:nvSpPr>
        <p:spPr>
          <a:xfrm>
            <a:off x="3442375" y="1276795"/>
            <a:ext cx="2259300" cy="3576000"/>
          </a:xfrm>
          <a:prstGeom prst="rect">
            <a:avLst/>
          </a:prstGeom>
          <a:solidFill>
            <a:srgbClr val="F3F3F3">
              <a:alpha val="7925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DM Serif Display"/>
                <a:ea typeface="DM Serif Display"/>
                <a:cs typeface="DM Serif Display"/>
                <a:sym typeface="DM Serif Display"/>
              </a:rPr>
              <a:t>“I mean I tend to agree with what you were saying about what brings Americans to French pastry shops is the…what’s not ordinary”</a:t>
            </a:r>
            <a:endParaRPr>
              <a:latin typeface="DM Serif Display"/>
              <a:ea typeface="DM Serif Display"/>
              <a:cs typeface="DM Serif Display"/>
              <a:sym typeface="DM Serif Display"/>
            </a:endParaRPr>
          </a:p>
        </p:txBody>
      </p:sp>
      <p:sp>
        <p:nvSpPr>
          <p:cNvPr id="429" name="Google Shape;429;p62"/>
          <p:cNvSpPr txBox="1"/>
          <p:nvPr>
            <p:ph type="ctrTitle"/>
          </p:nvPr>
        </p:nvSpPr>
        <p:spPr>
          <a:xfrm>
            <a:off x="1392013" y="176250"/>
            <a:ext cx="6360000" cy="946200"/>
          </a:xfrm>
          <a:prstGeom prst="rect">
            <a:avLst/>
          </a:prstGeom>
          <a:solidFill>
            <a:srgbClr val="F3F3F3">
              <a:alpha val="7925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t>French Pastry Chef Perspectives</a:t>
            </a:r>
            <a:endParaRPr sz="3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pic>
        <p:nvPicPr>
          <p:cNvPr id="434" name="Google Shape;434;p63"/>
          <p:cNvPicPr preferRelativeResize="0"/>
          <p:nvPr/>
        </p:nvPicPr>
        <p:blipFill rotWithShape="1">
          <a:blip r:embed="rId4">
            <a:alphaModFix/>
          </a:blip>
          <a:srcRect b="23311" l="0" r="0" t="2284"/>
          <a:stretch/>
        </p:blipFill>
        <p:spPr>
          <a:xfrm>
            <a:off x="-73225" y="0"/>
            <a:ext cx="9217226" cy="5143500"/>
          </a:xfrm>
          <a:prstGeom prst="rect">
            <a:avLst/>
          </a:prstGeom>
          <a:noFill/>
          <a:ln>
            <a:noFill/>
          </a:ln>
        </p:spPr>
      </p:pic>
      <p:sp>
        <p:nvSpPr>
          <p:cNvPr id="435" name="Google Shape;435;p63"/>
          <p:cNvSpPr/>
          <p:nvPr/>
        </p:nvSpPr>
        <p:spPr>
          <a:xfrm>
            <a:off x="2522400" y="753125"/>
            <a:ext cx="4099200" cy="3583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D9D9"/>
              </a:solidFill>
            </a:endParaRPr>
          </a:p>
        </p:txBody>
      </p:sp>
      <p:sp>
        <p:nvSpPr>
          <p:cNvPr id="436" name="Google Shape;436;p63"/>
          <p:cNvSpPr txBox="1"/>
          <p:nvPr>
            <p:ph type="ctrTitle"/>
          </p:nvPr>
        </p:nvSpPr>
        <p:spPr>
          <a:xfrm flipH="1">
            <a:off x="2662025" y="2536464"/>
            <a:ext cx="2823900" cy="1622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1"/>
                </a:solidFill>
              </a:rPr>
              <a:t>Conclusions</a:t>
            </a:r>
            <a:endParaRPr>
              <a:solidFill>
                <a:schemeClr val="dk1"/>
              </a:solidFill>
            </a:endParaRPr>
          </a:p>
        </p:txBody>
      </p:sp>
      <p:sp>
        <p:nvSpPr>
          <p:cNvPr id="437" name="Google Shape;437;p63"/>
          <p:cNvSpPr txBox="1"/>
          <p:nvPr>
            <p:ph idx="2" type="title"/>
          </p:nvPr>
        </p:nvSpPr>
        <p:spPr>
          <a:xfrm flipH="1">
            <a:off x="5726839" y="2419325"/>
            <a:ext cx="2333700" cy="162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05</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ctrTitle"/>
          </p:nvPr>
        </p:nvSpPr>
        <p:spPr>
          <a:xfrm>
            <a:off x="3605425" y="501450"/>
            <a:ext cx="5043600" cy="4140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200"/>
              <a:t>Contrasting cultural values in France and the United States affect the presentation and consumption patterns of French pastries created by French </a:t>
            </a:r>
            <a:r>
              <a:rPr lang="en" sz="3200"/>
              <a:t>pastry chefs in Paris and in New York City.</a:t>
            </a:r>
            <a:r>
              <a:rPr lang="en" sz="3200"/>
              <a:t> </a:t>
            </a:r>
            <a:endParaRPr sz="3200"/>
          </a:p>
        </p:txBody>
      </p:sp>
      <p:pic>
        <p:nvPicPr>
          <p:cNvPr id="443" name="Google Shape;443;p64"/>
          <p:cNvPicPr preferRelativeResize="0"/>
          <p:nvPr/>
        </p:nvPicPr>
        <p:blipFill rotWithShape="1">
          <a:blip r:embed="rId3">
            <a:alphaModFix/>
          </a:blip>
          <a:srcRect b="0" l="0" r="0" t="0"/>
          <a:stretch/>
        </p:blipFill>
        <p:spPr>
          <a:xfrm>
            <a:off x="0" y="0"/>
            <a:ext cx="3099289" cy="4642050"/>
          </a:xfrm>
          <a:prstGeom prst="rect">
            <a:avLst/>
          </a:prstGeom>
          <a:noFill/>
          <a:ln>
            <a:noFill/>
          </a:ln>
        </p:spPr>
      </p:pic>
      <p:pic>
        <p:nvPicPr>
          <p:cNvPr id="444" name="Google Shape;444;p64"/>
          <p:cNvPicPr preferRelativeResize="0"/>
          <p:nvPr/>
        </p:nvPicPr>
        <p:blipFill rotWithShape="1">
          <a:blip r:embed="rId4">
            <a:alphaModFix/>
          </a:blip>
          <a:srcRect b="16193" l="0" r="0" t="14544"/>
          <a:stretch/>
        </p:blipFill>
        <p:spPr>
          <a:xfrm>
            <a:off x="0" y="0"/>
            <a:ext cx="3099299" cy="4642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5" name="Shape 255"/>
        <p:cNvGrpSpPr/>
        <p:nvPr/>
      </p:nvGrpSpPr>
      <p:grpSpPr>
        <a:xfrm>
          <a:off x="0" y="0"/>
          <a:ext cx="0" cy="0"/>
          <a:chOff x="0" y="0"/>
          <a:chExt cx="0" cy="0"/>
        </a:xfrm>
      </p:grpSpPr>
      <p:sp>
        <p:nvSpPr>
          <p:cNvPr id="256" name="Google Shape;256;p47"/>
          <p:cNvSpPr/>
          <p:nvPr/>
        </p:nvSpPr>
        <p:spPr>
          <a:xfrm>
            <a:off x="713225" y="1016225"/>
            <a:ext cx="4099200" cy="3583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257" name="Google Shape;257;p47"/>
          <p:cNvSpPr txBox="1"/>
          <p:nvPr>
            <p:ph type="ctrTitle"/>
          </p:nvPr>
        </p:nvSpPr>
        <p:spPr>
          <a:xfrm flipH="1">
            <a:off x="852850" y="2799564"/>
            <a:ext cx="2823900" cy="1622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1"/>
                </a:solidFill>
              </a:rPr>
              <a:t>History of Cuisine and National Values in France</a:t>
            </a:r>
            <a:endParaRPr>
              <a:solidFill>
                <a:schemeClr val="dk1"/>
              </a:solidFill>
            </a:endParaRPr>
          </a:p>
        </p:txBody>
      </p:sp>
      <p:sp>
        <p:nvSpPr>
          <p:cNvPr id="258" name="Google Shape;258;p47"/>
          <p:cNvSpPr txBox="1"/>
          <p:nvPr>
            <p:ph idx="2" type="title"/>
          </p:nvPr>
        </p:nvSpPr>
        <p:spPr>
          <a:xfrm flipH="1">
            <a:off x="3917664" y="2682425"/>
            <a:ext cx="2333700" cy="162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01</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65"/>
          <p:cNvPicPr preferRelativeResize="0"/>
          <p:nvPr/>
        </p:nvPicPr>
        <p:blipFill rotWithShape="1">
          <a:blip r:embed="rId3">
            <a:alphaModFix/>
          </a:blip>
          <a:srcRect b="48882" l="0" r="0" t="13289"/>
          <a:stretch/>
        </p:blipFill>
        <p:spPr>
          <a:xfrm flipH="1">
            <a:off x="2374" y="0"/>
            <a:ext cx="9139253" cy="1944726"/>
          </a:xfrm>
          <a:prstGeom prst="rect">
            <a:avLst/>
          </a:prstGeom>
          <a:noFill/>
          <a:ln>
            <a:noFill/>
          </a:ln>
        </p:spPr>
      </p:pic>
      <p:sp>
        <p:nvSpPr>
          <p:cNvPr id="450" name="Google Shape;450;p65"/>
          <p:cNvSpPr txBox="1"/>
          <p:nvPr>
            <p:ph type="title"/>
          </p:nvPr>
        </p:nvSpPr>
        <p:spPr>
          <a:xfrm>
            <a:off x="713100" y="2293525"/>
            <a:ext cx="7717800" cy="149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Q&amp;A</a:t>
            </a:r>
            <a:endParaRPr/>
          </a:p>
        </p:txBody>
      </p:sp>
      <p:sp>
        <p:nvSpPr>
          <p:cNvPr id="451" name="Google Shape;451;p65"/>
          <p:cNvSpPr/>
          <p:nvPr/>
        </p:nvSpPr>
        <p:spPr>
          <a:xfrm>
            <a:off x="7738150" y="4097825"/>
            <a:ext cx="1521000" cy="1163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D9D9"/>
              </a:solidFill>
            </a:endParaRPr>
          </a:p>
        </p:txBody>
      </p:sp>
      <p:sp>
        <p:nvSpPr>
          <p:cNvPr id="452" name="Google Shape;452;p65"/>
          <p:cNvSpPr/>
          <p:nvPr/>
        </p:nvSpPr>
        <p:spPr>
          <a:xfrm>
            <a:off x="-74625" y="-124675"/>
            <a:ext cx="787800" cy="664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3" name="Google Shape;453;p65"/>
          <p:cNvSpPr txBox="1"/>
          <p:nvPr>
            <p:ph idx="1" type="subTitle"/>
          </p:nvPr>
        </p:nvSpPr>
        <p:spPr>
          <a:xfrm>
            <a:off x="713100" y="4282350"/>
            <a:ext cx="7717800" cy="42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Thank you! </a:t>
            </a:r>
            <a:endParaRPr sz="2200"/>
          </a:p>
        </p:txBody>
      </p:sp>
      <p:pic>
        <p:nvPicPr>
          <p:cNvPr id="454" name="Google Shape;454;p65"/>
          <p:cNvPicPr preferRelativeResize="0"/>
          <p:nvPr/>
        </p:nvPicPr>
        <p:blipFill rotWithShape="1">
          <a:blip r:embed="rId4">
            <a:alphaModFix/>
          </a:blip>
          <a:srcRect b="27684" l="0" r="0" t="55341"/>
          <a:stretch/>
        </p:blipFill>
        <p:spPr>
          <a:xfrm>
            <a:off x="0" y="-124675"/>
            <a:ext cx="9144000" cy="2069399"/>
          </a:xfrm>
          <a:prstGeom prst="rect">
            <a:avLst/>
          </a:prstGeom>
          <a:noFill/>
          <a:ln>
            <a:noFill/>
          </a:ln>
        </p:spPr>
      </p:pic>
      <p:pic>
        <p:nvPicPr>
          <p:cNvPr id="455" name="Google Shape;455;p65"/>
          <p:cNvPicPr preferRelativeResize="0"/>
          <p:nvPr/>
        </p:nvPicPr>
        <p:blipFill rotWithShape="1">
          <a:blip r:embed="rId5">
            <a:alphaModFix/>
          </a:blip>
          <a:srcRect b="48842" l="0" r="0" t="33188"/>
          <a:stretch/>
        </p:blipFill>
        <p:spPr>
          <a:xfrm>
            <a:off x="2375" y="-124675"/>
            <a:ext cx="9139250" cy="2418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6"/>
          <p:cNvSpPr txBox="1"/>
          <p:nvPr>
            <p:ph type="title"/>
          </p:nvPr>
        </p:nvSpPr>
        <p:spPr>
          <a:xfrm>
            <a:off x="713225" y="371050"/>
            <a:ext cx="7717500" cy="47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Working Bibliography</a:t>
            </a:r>
            <a:endParaRPr/>
          </a:p>
        </p:txBody>
      </p:sp>
      <p:sp>
        <p:nvSpPr>
          <p:cNvPr id="461" name="Google Shape;461;p66"/>
          <p:cNvSpPr txBox="1"/>
          <p:nvPr>
            <p:ph idx="1" type="body"/>
          </p:nvPr>
        </p:nvSpPr>
        <p:spPr>
          <a:xfrm>
            <a:off x="713225" y="945925"/>
            <a:ext cx="7717500" cy="3447000"/>
          </a:xfrm>
          <a:prstGeom prst="rect">
            <a:avLst/>
          </a:prstGeom>
        </p:spPr>
        <p:txBody>
          <a:bodyPr anchorCtr="0" anchor="t" bIns="91425" lIns="91425" spcFirstLastPara="1" rIns="91425" wrap="square" tIns="91425">
            <a:noAutofit/>
          </a:bodyPr>
          <a:lstStyle/>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Bavoillot, Ghislaine, ed. 2010. </a:t>
            </a:r>
            <a:r>
              <a:rPr i="1" lang="en">
                <a:solidFill>
                  <a:srgbClr val="000000"/>
                </a:solidFill>
                <a:highlight>
                  <a:srgbClr val="FFFFFF"/>
                </a:highlight>
                <a:latin typeface="Times New Roman"/>
                <a:ea typeface="Times New Roman"/>
                <a:cs typeface="Times New Roman"/>
                <a:sym typeface="Times New Roman"/>
              </a:rPr>
              <a:t>Paris Patisseries: History, Shops, Recipes</a:t>
            </a:r>
            <a:r>
              <a:rPr lang="en">
                <a:solidFill>
                  <a:srgbClr val="000000"/>
                </a:solidFill>
                <a:highlight>
                  <a:srgbClr val="FFFFFF"/>
                </a:highlight>
                <a:latin typeface="Times New Roman"/>
                <a:ea typeface="Times New Roman"/>
                <a:cs typeface="Times New Roman"/>
                <a:sym typeface="Times New Roman"/>
              </a:rPr>
              <a:t>. Translated by Carmella Abramowitz-Moreau. Flammarion.</a:t>
            </a:r>
            <a:endParaRPr>
              <a:solidFill>
                <a:srgbClr val="000000"/>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Brillat-Savarin, Jean A. 2009. </a:t>
            </a:r>
            <a:r>
              <a:rPr i="1" lang="en">
                <a:solidFill>
                  <a:srgbClr val="000000"/>
                </a:solidFill>
                <a:highlight>
                  <a:srgbClr val="FFFFFF"/>
                </a:highlight>
                <a:latin typeface="Times New Roman"/>
                <a:ea typeface="Times New Roman"/>
                <a:cs typeface="Times New Roman"/>
                <a:sym typeface="Times New Roman"/>
              </a:rPr>
              <a:t>The Physiology of Taste: or Meditations on Transcendental Gastronomy</a:t>
            </a:r>
            <a:r>
              <a:rPr lang="en">
                <a:solidFill>
                  <a:srgbClr val="000000"/>
                </a:solidFill>
                <a:highlight>
                  <a:srgbClr val="FFFFFF"/>
                </a:highlight>
                <a:latin typeface="Times New Roman"/>
                <a:ea typeface="Times New Roman"/>
                <a:cs typeface="Times New Roman"/>
                <a:sym typeface="Times New Roman"/>
              </a:rPr>
              <a:t>. Edited by Mary Frances K. Fisher. Translated by Mary Frances K. Fisher. Alfred A. Knopf.</a:t>
            </a:r>
            <a:endParaRPr>
              <a:solidFill>
                <a:srgbClr val="000000"/>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Ferguson, Priscilla P. 2004. </a:t>
            </a:r>
            <a:r>
              <a:rPr i="1" lang="en">
                <a:solidFill>
                  <a:srgbClr val="000000"/>
                </a:solidFill>
                <a:highlight>
                  <a:srgbClr val="FFFFFF"/>
                </a:highlight>
                <a:latin typeface="Times New Roman"/>
                <a:ea typeface="Times New Roman"/>
                <a:cs typeface="Times New Roman"/>
                <a:sym typeface="Times New Roman"/>
              </a:rPr>
              <a:t>Accounting for Taste: The Triumph of French Cuisine</a:t>
            </a:r>
            <a:r>
              <a:rPr lang="en">
                <a:solidFill>
                  <a:srgbClr val="000000"/>
                </a:solidFill>
                <a:highlight>
                  <a:srgbClr val="FFFFFF"/>
                </a:highlight>
                <a:latin typeface="Times New Roman"/>
                <a:ea typeface="Times New Roman"/>
                <a:cs typeface="Times New Roman"/>
                <a:sym typeface="Times New Roman"/>
              </a:rPr>
              <a:t>. University of Chicago Press.</a:t>
            </a:r>
            <a:endParaRPr>
              <a:solidFill>
                <a:srgbClr val="000000"/>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Mintz, Sidney W. 1986. </a:t>
            </a:r>
            <a:r>
              <a:rPr i="1" lang="en">
                <a:solidFill>
                  <a:srgbClr val="000000"/>
                </a:solidFill>
                <a:highlight>
                  <a:srgbClr val="FFFFFF"/>
                </a:highlight>
                <a:latin typeface="Times New Roman"/>
                <a:ea typeface="Times New Roman"/>
                <a:cs typeface="Times New Roman"/>
                <a:sym typeface="Times New Roman"/>
              </a:rPr>
              <a:t>Sweetness and Power: The Place of Sugar in Modern History</a:t>
            </a:r>
            <a:r>
              <a:rPr lang="en">
                <a:solidFill>
                  <a:srgbClr val="000000"/>
                </a:solidFill>
                <a:highlight>
                  <a:srgbClr val="FFFFFF"/>
                </a:highlight>
                <a:latin typeface="Times New Roman"/>
                <a:ea typeface="Times New Roman"/>
                <a:cs typeface="Times New Roman"/>
                <a:sym typeface="Times New Roman"/>
              </a:rPr>
              <a:t>. Penguin Publishing Group.</a:t>
            </a:r>
            <a:endParaRPr>
              <a:solidFill>
                <a:srgbClr val="000000"/>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Tebben, Maryann. 2015. “Seeing and Tasting: The Evolution of Dessert in French Gastronomy.” </a:t>
            </a:r>
            <a:r>
              <a:rPr i="1" lang="en">
                <a:solidFill>
                  <a:srgbClr val="000000"/>
                </a:solidFill>
                <a:highlight>
                  <a:srgbClr val="FFFFFF"/>
                </a:highlight>
                <a:latin typeface="Times New Roman"/>
                <a:ea typeface="Times New Roman"/>
                <a:cs typeface="Times New Roman"/>
                <a:sym typeface="Times New Roman"/>
              </a:rPr>
              <a:t>Gastronomica</a:t>
            </a:r>
            <a:r>
              <a:rPr lang="en">
                <a:solidFill>
                  <a:srgbClr val="000000"/>
                </a:solidFill>
                <a:highlight>
                  <a:srgbClr val="FFFFFF"/>
                </a:highlight>
                <a:latin typeface="Times New Roman"/>
                <a:ea typeface="Times New Roman"/>
                <a:cs typeface="Times New Roman"/>
                <a:sym typeface="Times New Roman"/>
              </a:rPr>
              <a:t> 15 (2): 10-25.</a:t>
            </a:r>
            <a:endParaRPr>
              <a:solidFill>
                <a:srgbClr val="000000"/>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a:solidFill>
                  <a:srgbClr val="000000"/>
                </a:solidFill>
                <a:highlight>
                  <a:srgbClr val="FFFFFF"/>
                </a:highlight>
                <a:latin typeface="Times New Roman"/>
                <a:ea typeface="Times New Roman"/>
                <a:cs typeface="Times New Roman"/>
                <a:sym typeface="Times New Roman"/>
              </a:rPr>
              <a:t>Wheaton, Barbara K. 1996. </a:t>
            </a:r>
            <a:r>
              <a:rPr i="1" lang="en">
                <a:solidFill>
                  <a:srgbClr val="000000"/>
                </a:solidFill>
                <a:highlight>
                  <a:srgbClr val="FFFFFF"/>
                </a:highlight>
                <a:latin typeface="Times New Roman"/>
                <a:ea typeface="Times New Roman"/>
                <a:cs typeface="Times New Roman"/>
                <a:sym typeface="Times New Roman"/>
              </a:rPr>
              <a:t>Savoring the Past: The French Kitchen and Table from 1300 to 1789</a:t>
            </a:r>
            <a:r>
              <a:rPr lang="en">
                <a:solidFill>
                  <a:srgbClr val="000000"/>
                </a:solidFill>
                <a:highlight>
                  <a:srgbClr val="FFFFFF"/>
                </a:highlight>
                <a:latin typeface="Times New Roman"/>
                <a:ea typeface="Times New Roman"/>
                <a:cs typeface="Times New Roman"/>
                <a:sym typeface="Times New Roman"/>
              </a:rPr>
              <a:t>. Scribner.</a:t>
            </a:r>
            <a:endParaRPr>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462" name="Google Shape;462;p66"/>
          <p:cNvSpPr/>
          <p:nvPr/>
        </p:nvSpPr>
        <p:spPr>
          <a:xfrm flipH="1">
            <a:off x="6821275" y="202575"/>
            <a:ext cx="3939900" cy="536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63" name="Google Shape;463;p66"/>
          <p:cNvSpPr/>
          <p:nvPr/>
        </p:nvSpPr>
        <p:spPr>
          <a:xfrm flipH="1" rot="5400000">
            <a:off x="105125" y="4670975"/>
            <a:ext cx="679500" cy="536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2" name="Shape 262"/>
        <p:cNvGrpSpPr/>
        <p:nvPr/>
      </p:nvGrpSpPr>
      <p:grpSpPr>
        <a:xfrm>
          <a:off x="0" y="0"/>
          <a:ext cx="0" cy="0"/>
          <a:chOff x="0" y="0"/>
          <a:chExt cx="0" cy="0"/>
        </a:xfrm>
      </p:grpSpPr>
      <p:pic>
        <p:nvPicPr>
          <p:cNvPr id="263" name="Google Shape;263;p48"/>
          <p:cNvPicPr preferRelativeResize="0"/>
          <p:nvPr/>
        </p:nvPicPr>
        <p:blipFill>
          <a:blip r:embed="rId3">
            <a:alphaModFix/>
          </a:blip>
          <a:stretch>
            <a:fillRect/>
          </a:stretch>
        </p:blipFill>
        <p:spPr>
          <a:xfrm>
            <a:off x="0" y="1316"/>
            <a:ext cx="3857652" cy="5143501"/>
          </a:xfrm>
          <a:prstGeom prst="rect">
            <a:avLst/>
          </a:prstGeom>
          <a:noFill/>
          <a:ln>
            <a:noFill/>
          </a:ln>
        </p:spPr>
      </p:pic>
      <p:sp>
        <p:nvSpPr>
          <p:cNvPr id="264" name="Google Shape;264;p48"/>
          <p:cNvSpPr txBox="1"/>
          <p:nvPr>
            <p:ph type="ctrTitle"/>
          </p:nvPr>
        </p:nvSpPr>
        <p:spPr>
          <a:xfrm>
            <a:off x="549063" y="2313950"/>
            <a:ext cx="2704800" cy="6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French Values</a:t>
            </a:r>
            <a:endParaRPr sz="3200"/>
          </a:p>
          <a:p>
            <a:pPr indent="0" lvl="0" marL="0" rtl="0" algn="ctr">
              <a:spcBef>
                <a:spcPts val="0"/>
              </a:spcBef>
              <a:spcAft>
                <a:spcPts val="0"/>
              </a:spcAft>
              <a:buNone/>
            </a:pPr>
            <a:r>
              <a:t/>
            </a:r>
            <a:endParaRPr/>
          </a:p>
        </p:txBody>
      </p:sp>
      <p:sp>
        <p:nvSpPr>
          <p:cNvPr id="265" name="Google Shape;265;p48"/>
          <p:cNvSpPr txBox="1"/>
          <p:nvPr>
            <p:ph idx="1" type="subTitle"/>
          </p:nvPr>
        </p:nvSpPr>
        <p:spPr>
          <a:xfrm>
            <a:off x="4240075" y="1167700"/>
            <a:ext cx="4190700" cy="7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Textualization and Tour of France</a:t>
            </a:r>
            <a:endParaRPr sz="1200"/>
          </a:p>
          <a:p>
            <a:pPr indent="0" lvl="0" marL="0" rtl="0" algn="l">
              <a:spcBef>
                <a:spcPts val="0"/>
              </a:spcBef>
              <a:spcAft>
                <a:spcPts val="0"/>
              </a:spcAft>
              <a:buNone/>
            </a:pPr>
            <a:r>
              <a:rPr i="1" lang="en" sz="1200"/>
              <a:t>Terroir </a:t>
            </a:r>
            <a:endParaRPr sz="1200"/>
          </a:p>
        </p:txBody>
      </p:sp>
      <p:sp>
        <p:nvSpPr>
          <p:cNvPr id="266" name="Google Shape;266;p48"/>
          <p:cNvSpPr txBox="1"/>
          <p:nvPr>
            <p:ph idx="2" type="subTitle"/>
          </p:nvPr>
        </p:nvSpPr>
        <p:spPr>
          <a:xfrm>
            <a:off x="4240075" y="2363663"/>
            <a:ext cx="2888400" cy="7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Shared experiences</a:t>
            </a:r>
            <a:endParaRPr sz="1200"/>
          </a:p>
          <a:p>
            <a:pPr indent="0" lvl="0" marL="0" rtl="0" algn="l">
              <a:spcBef>
                <a:spcPts val="0"/>
              </a:spcBef>
              <a:spcAft>
                <a:spcPts val="0"/>
              </a:spcAft>
              <a:buNone/>
            </a:pPr>
            <a:r>
              <a:rPr lang="en" sz="1200"/>
              <a:t>Pastries are shared </a:t>
            </a:r>
            <a:endParaRPr sz="1200"/>
          </a:p>
        </p:txBody>
      </p:sp>
      <p:sp>
        <p:nvSpPr>
          <p:cNvPr id="267" name="Google Shape;267;p48"/>
          <p:cNvSpPr txBox="1"/>
          <p:nvPr>
            <p:ph idx="3" type="ctrTitle"/>
          </p:nvPr>
        </p:nvSpPr>
        <p:spPr>
          <a:xfrm>
            <a:off x="4240075" y="861350"/>
            <a:ext cx="2619300" cy="3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National Identity </a:t>
            </a:r>
            <a:endParaRPr sz="2200"/>
          </a:p>
        </p:txBody>
      </p:sp>
      <p:sp>
        <p:nvSpPr>
          <p:cNvPr id="268" name="Google Shape;268;p48"/>
          <p:cNvSpPr txBox="1"/>
          <p:nvPr>
            <p:ph idx="4" type="ctrTitle"/>
          </p:nvPr>
        </p:nvSpPr>
        <p:spPr>
          <a:xfrm>
            <a:off x="4240075" y="2050213"/>
            <a:ext cx="2619300" cy="3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Tradition</a:t>
            </a:r>
            <a:endParaRPr sz="2200"/>
          </a:p>
        </p:txBody>
      </p:sp>
      <p:sp>
        <p:nvSpPr>
          <p:cNvPr id="269" name="Google Shape;269;p48"/>
          <p:cNvSpPr txBox="1"/>
          <p:nvPr>
            <p:ph idx="5" type="subTitle"/>
          </p:nvPr>
        </p:nvSpPr>
        <p:spPr>
          <a:xfrm>
            <a:off x="4240075" y="3650450"/>
            <a:ext cx="4190700" cy="7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Three factors </a:t>
            </a:r>
            <a:endParaRPr sz="1200"/>
          </a:p>
          <a:p>
            <a:pPr indent="0" lvl="0" marL="0" rtl="0" algn="l">
              <a:spcBef>
                <a:spcPts val="0"/>
              </a:spcBef>
              <a:spcAft>
                <a:spcPts val="0"/>
              </a:spcAft>
              <a:buNone/>
            </a:pPr>
            <a:r>
              <a:rPr lang="en" sz="1200"/>
              <a:t>Cultural pride</a:t>
            </a:r>
            <a:endParaRPr sz="1200"/>
          </a:p>
          <a:p>
            <a:pPr indent="0" lvl="0" marL="0" rtl="0" algn="l">
              <a:spcBef>
                <a:spcPts val="0"/>
              </a:spcBef>
              <a:spcAft>
                <a:spcPts val="0"/>
              </a:spcAft>
              <a:buNone/>
            </a:pPr>
            <a:r>
              <a:t/>
            </a:r>
            <a:endParaRPr sz="1200"/>
          </a:p>
        </p:txBody>
      </p:sp>
      <p:sp>
        <p:nvSpPr>
          <p:cNvPr id="270" name="Google Shape;270;p48"/>
          <p:cNvSpPr txBox="1"/>
          <p:nvPr>
            <p:ph idx="6" type="ctrTitle"/>
          </p:nvPr>
        </p:nvSpPr>
        <p:spPr>
          <a:xfrm>
            <a:off x="4240075" y="3342947"/>
            <a:ext cx="2619300" cy="3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Authenticity</a:t>
            </a:r>
            <a:endParaRPr sz="2200"/>
          </a:p>
        </p:txBody>
      </p:sp>
      <p:sp>
        <p:nvSpPr>
          <p:cNvPr id="271" name="Google Shape;271;p48"/>
          <p:cNvSpPr txBox="1"/>
          <p:nvPr/>
        </p:nvSpPr>
        <p:spPr>
          <a:xfrm>
            <a:off x="7882375" y="4599425"/>
            <a:ext cx="1096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Light"/>
                <a:ea typeface="Open Sans Light"/>
                <a:cs typeface="Open Sans Light"/>
                <a:sym typeface="Open Sans Light"/>
              </a:rPr>
              <a:t>(Wheaton 1996)</a:t>
            </a:r>
            <a:endParaRPr sz="1000">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pic>
        <p:nvPicPr>
          <p:cNvPr id="276" name="Google Shape;276;p49"/>
          <p:cNvPicPr preferRelativeResize="0"/>
          <p:nvPr/>
        </p:nvPicPr>
        <p:blipFill rotWithShape="1">
          <a:blip r:embed="rId4">
            <a:alphaModFix/>
          </a:blip>
          <a:srcRect b="7177" l="0" r="0" t="17820"/>
          <a:stretch/>
        </p:blipFill>
        <p:spPr>
          <a:xfrm>
            <a:off x="0" y="0"/>
            <a:ext cx="9144000" cy="5143500"/>
          </a:xfrm>
          <a:prstGeom prst="rect">
            <a:avLst/>
          </a:prstGeom>
          <a:noFill/>
          <a:ln>
            <a:noFill/>
          </a:ln>
        </p:spPr>
      </p:pic>
      <p:sp>
        <p:nvSpPr>
          <p:cNvPr id="277" name="Google Shape;277;p49"/>
          <p:cNvSpPr/>
          <p:nvPr/>
        </p:nvSpPr>
        <p:spPr>
          <a:xfrm>
            <a:off x="2609300" y="753125"/>
            <a:ext cx="4099200" cy="3583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278" name="Google Shape;278;p49"/>
          <p:cNvSpPr txBox="1"/>
          <p:nvPr>
            <p:ph type="ctrTitle"/>
          </p:nvPr>
        </p:nvSpPr>
        <p:spPr>
          <a:xfrm flipH="1">
            <a:off x="3689867" y="2240372"/>
            <a:ext cx="3224700" cy="192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Theory on Globalization and National Values in the United States</a:t>
            </a:r>
            <a:endParaRPr>
              <a:solidFill>
                <a:schemeClr val="dk1"/>
              </a:solidFill>
            </a:endParaRPr>
          </a:p>
        </p:txBody>
      </p:sp>
      <p:sp>
        <p:nvSpPr>
          <p:cNvPr id="279" name="Google Shape;279;p49"/>
          <p:cNvSpPr txBox="1"/>
          <p:nvPr>
            <p:ph idx="2" type="title"/>
          </p:nvPr>
        </p:nvSpPr>
        <p:spPr>
          <a:xfrm flipH="1">
            <a:off x="1411936" y="2240375"/>
            <a:ext cx="2379900" cy="19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02</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0"/>
          <p:cNvSpPr/>
          <p:nvPr/>
        </p:nvSpPr>
        <p:spPr>
          <a:xfrm>
            <a:off x="1324338" y="772825"/>
            <a:ext cx="6495300" cy="946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85" name="Google Shape;285;p50"/>
          <p:cNvSpPr txBox="1"/>
          <p:nvPr>
            <p:ph type="ctrTitle"/>
          </p:nvPr>
        </p:nvSpPr>
        <p:spPr>
          <a:xfrm>
            <a:off x="2172288" y="306275"/>
            <a:ext cx="4799400" cy="9462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t>United States Values</a:t>
            </a:r>
            <a:endParaRPr sz="3200"/>
          </a:p>
        </p:txBody>
      </p:sp>
      <p:pic>
        <p:nvPicPr>
          <p:cNvPr id="286" name="Google Shape;286;p50"/>
          <p:cNvPicPr preferRelativeResize="0"/>
          <p:nvPr/>
        </p:nvPicPr>
        <p:blipFill rotWithShape="1">
          <a:blip r:embed="rId3">
            <a:alphaModFix/>
          </a:blip>
          <a:srcRect b="18834" l="67407" r="0" t="21677"/>
          <a:stretch/>
        </p:blipFill>
        <p:spPr>
          <a:xfrm>
            <a:off x="5909100" y="1153650"/>
            <a:ext cx="2522750" cy="3445774"/>
          </a:xfrm>
          <a:prstGeom prst="rect">
            <a:avLst/>
          </a:prstGeom>
          <a:noFill/>
          <a:ln cap="flat" cmpd="sng" w="9525">
            <a:solidFill>
              <a:schemeClr val="lt1"/>
            </a:solidFill>
            <a:prstDash val="solid"/>
            <a:round/>
            <a:headEnd len="sm" w="sm" type="none"/>
            <a:tailEnd len="sm" w="sm" type="none"/>
          </a:ln>
        </p:spPr>
      </p:pic>
      <p:pic>
        <p:nvPicPr>
          <p:cNvPr id="287" name="Google Shape;287;p50"/>
          <p:cNvPicPr preferRelativeResize="0"/>
          <p:nvPr/>
        </p:nvPicPr>
        <p:blipFill rotWithShape="1">
          <a:blip r:embed="rId3">
            <a:alphaModFix/>
          </a:blip>
          <a:srcRect b="18834" l="33780" r="34892" t="21677"/>
          <a:stretch/>
        </p:blipFill>
        <p:spPr>
          <a:xfrm>
            <a:off x="3314625" y="1153650"/>
            <a:ext cx="2424899" cy="3445774"/>
          </a:xfrm>
          <a:prstGeom prst="rect">
            <a:avLst/>
          </a:prstGeom>
          <a:noFill/>
          <a:ln cap="flat" cmpd="sng" w="9525">
            <a:solidFill>
              <a:schemeClr val="lt1"/>
            </a:solidFill>
            <a:prstDash val="solid"/>
            <a:round/>
            <a:headEnd len="sm" w="sm" type="none"/>
            <a:tailEnd len="sm" w="sm" type="none"/>
          </a:ln>
        </p:spPr>
      </p:pic>
      <p:pic>
        <p:nvPicPr>
          <p:cNvPr id="288" name="Google Shape;288;p50"/>
          <p:cNvPicPr preferRelativeResize="0"/>
          <p:nvPr/>
        </p:nvPicPr>
        <p:blipFill rotWithShape="1">
          <a:blip r:embed="rId3">
            <a:alphaModFix/>
          </a:blip>
          <a:srcRect b="18834" l="0" r="68671" t="21677"/>
          <a:stretch/>
        </p:blipFill>
        <p:spPr>
          <a:xfrm>
            <a:off x="701800" y="1153650"/>
            <a:ext cx="2424899" cy="3445774"/>
          </a:xfrm>
          <a:prstGeom prst="rect">
            <a:avLst/>
          </a:prstGeom>
          <a:noFill/>
          <a:ln cap="flat" cmpd="sng" w="9525">
            <a:solidFill>
              <a:schemeClr val="lt1"/>
            </a:solidFill>
            <a:prstDash val="solid"/>
            <a:round/>
            <a:headEnd len="sm" w="sm" type="none"/>
            <a:tailEnd len="sm" w="sm" type="none"/>
          </a:ln>
        </p:spPr>
      </p:pic>
      <p:sp>
        <p:nvSpPr>
          <p:cNvPr id="289" name="Google Shape;289;p50"/>
          <p:cNvSpPr txBox="1"/>
          <p:nvPr>
            <p:ph idx="2" type="ctrTitle"/>
          </p:nvPr>
        </p:nvSpPr>
        <p:spPr>
          <a:xfrm>
            <a:off x="1078163" y="1399550"/>
            <a:ext cx="1687800" cy="5778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Capitalism</a:t>
            </a:r>
            <a:endParaRPr sz="2200">
              <a:solidFill>
                <a:schemeClr val="dk1"/>
              </a:solidFill>
            </a:endParaRPr>
          </a:p>
        </p:txBody>
      </p:sp>
      <p:sp>
        <p:nvSpPr>
          <p:cNvPr id="290" name="Google Shape;290;p50"/>
          <p:cNvSpPr txBox="1"/>
          <p:nvPr>
            <p:ph idx="1" type="subTitle"/>
          </p:nvPr>
        </p:nvSpPr>
        <p:spPr>
          <a:xfrm>
            <a:off x="932975" y="2124425"/>
            <a:ext cx="1978200" cy="2311500"/>
          </a:xfrm>
          <a:prstGeom prst="rect">
            <a:avLst/>
          </a:prstGeom>
          <a:solidFill>
            <a:srgbClr val="F3F3F3">
              <a:alpha val="792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Post-WWII America experienced economic prosperity and productivity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U.S. involvement in European politics caused resistance to European ideals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New Wave Capitalism</a:t>
            </a:r>
            <a:endParaRPr sz="1200"/>
          </a:p>
        </p:txBody>
      </p:sp>
      <p:sp>
        <p:nvSpPr>
          <p:cNvPr id="291" name="Google Shape;291;p50"/>
          <p:cNvSpPr txBox="1"/>
          <p:nvPr>
            <p:ph idx="3" type="ctrTitle"/>
          </p:nvPr>
        </p:nvSpPr>
        <p:spPr>
          <a:xfrm>
            <a:off x="3528775" y="1399550"/>
            <a:ext cx="1978200" cy="5778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Consumerism</a:t>
            </a:r>
            <a:endParaRPr sz="2200">
              <a:solidFill>
                <a:schemeClr val="dk1"/>
              </a:solidFill>
            </a:endParaRPr>
          </a:p>
        </p:txBody>
      </p:sp>
      <p:sp>
        <p:nvSpPr>
          <p:cNvPr id="292" name="Google Shape;292;p50"/>
          <p:cNvSpPr txBox="1"/>
          <p:nvPr>
            <p:ph idx="5" type="ctrTitle"/>
          </p:nvPr>
        </p:nvSpPr>
        <p:spPr>
          <a:xfrm>
            <a:off x="6307813" y="1399550"/>
            <a:ext cx="1746000" cy="5778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Innovation</a:t>
            </a:r>
            <a:endParaRPr sz="2200">
              <a:solidFill>
                <a:schemeClr val="dk1"/>
              </a:solidFill>
            </a:endParaRPr>
          </a:p>
        </p:txBody>
      </p:sp>
      <p:sp>
        <p:nvSpPr>
          <p:cNvPr id="293" name="Google Shape;293;p50"/>
          <p:cNvSpPr txBox="1"/>
          <p:nvPr>
            <p:ph idx="1" type="subTitle"/>
          </p:nvPr>
        </p:nvSpPr>
        <p:spPr>
          <a:xfrm>
            <a:off x="3528800" y="2124425"/>
            <a:ext cx="1978200" cy="2311500"/>
          </a:xfrm>
          <a:prstGeom prst="rect">
            <a:avLst/>
          </a:prstGeom>
          <a:solidFill>
            <a:srgbClr val="F3F3F3">
              <a:alpha val="792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Period of productivity followed by unrest caused the questioning of new wave capitalism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t>Neoliberalism stressed free markets and reduced state’s role in economy </a:t>
            </a:r>
            <a:endParaRPr sz="1200"/>
          </a:p>
        </p:txBody>
      </p:sp>
      <p:sp>
        <p:nvSpPr>
          <p:cNvPr id="294" name="Google Shape;294;p50"/>
          <p:cNvSpPr txBox="1"/>
          <p:nvPr>
            <p:ph idx="1" type="subTitle"/>
          </p:nvPr>
        </p:nvSpPr>
        <p:spPr>
          <a:xfrm>
            <a:off x="6142975" y="2124425"/>
            <a:ext cx="2027100" cy="2311500"/>
          </a:xfrm>
          <a:prstGeom prst="rect">
            <a:avLst/>
          </a:prstGeom>
          <a:solidFill>
            <a:srgbClr val="F3F3F3">
              <a:alpha val="792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sz="1200"/>
              <a:t>Post Cold War and Iraq involvement opened the world to capitalistic investment</a:t>
            </a:r>
            <a:endParaRPr sz="1200"/>
          </a:p>
          <a:p>
            <a:pPr indent="0" lvl="0" marL="0" rtl="0" algn="r">
              <a:spcBef>
                <a:spcPts val="0"/>
              </a:spcBef>
              <a:spcAft>
                <a:spcPts val="0"/>
              </a:spcAft>
              <a:buNone/>
            </a:pPr>
            <a:r>
              <a:t/>
            </a:r>
            <a:endParaRPr sz="1200"/>
          </a:p>
          <a:p>
            <a:pPr indent="0" lvl="0" marL="0" rtl="0" algn="r">
              <a:spcBef>
                <a:spcPts val="0"/>
              </a:spcBef>
              <a:spcAft>
                <a:spcPts val="0"/>
              </a:spcAft>
              <a:buNone/>
            </a:pPr>
            <a:r>
              <a:rPr lang="en" sz="1200"/>
              <a:t>Global free market with an American template</a:t>
            </a:r>
            <a:endParaRPr sz="1200"/>
          </a:p>
        </p:txBody>
      </p:sp>
      <p:sp>
        <p:nvSpPr>
          <p:cNvPr id="295" name="Google Shape;295;p50"/>
          <p:cNvSpPr txBox="1"/>
          <p:nvPr/>
        </p:nvSpPr>
        <p:spPr>
          <a:xfrm>
            <a:off x="7349725" y="4715875"/>
            <a:ext cx="168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Light"/>
                <a:ea typeface="Open Sans Light"/>
                <a:cs typeface="Open Sans Light"/>
                <a:sym typeface="Open Sans Light"/>
              </a:rPr>
              <a:t>(Gordon &amp; Meunier 2001)</a:t>
            </a:r>
            <a:endParaRPr sz="1000">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1"/>
          <p:cNvSpPr/>
          <p:nvPr/>
        </p:nvSpPr>
        <p:spPr>
          <a:xfrm>
            <a:off x="630450" y="273950"/>
            <a:ext cx="8200800" cy="882300"/>
          </a:xfrm>
          <a:prstGeom prst="rect">
            <a:avLst/>
          </a:prstGeom>
          <a:solidFill>
            <a:srgbClr val="F3F3F3">
              <a:alpha val="7925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1"/>
          <p:cNvSpPr/>
          <p:nvPr/>
        </p:nvSpPr>
        <p:spPr>
          <a:xfrm flipH="1" rot="10800000">
            <a:off x="-31200" y="1308300"/>
            <a:ext cx="4625400" cy="383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1"/>
          <p:cNvSpPr txBox="1"/>
          <p:nvPr>
            <p:ph type="ctrTitle"/>
          </p:nvPr>
        </p:nvSpPr>
        <p:spPr>
          <a:xfrm>
            <a:off x="754800" y="337513"/>
            <a:ext cx="7952100" cy="9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Americanization and French Resistance</a:t>
            </a:r>
            <a:endParaRPr sz="3200"/>
          </a:p>
        </p:txBody>
      </p:sp>
      <p:sp>
        <p:nvSpPr>
          <p:cNvPr id="303" name="Google Shape;303;p51"/>
          <p:cNvSpPr txBox="1"/>
          <p:nvPr>
            <p:ph idx="2" type="ctrTitle"/>
          </p:nvPr>
        </p:nvSpPr>
        <p:spPr>
          <a:xfrm>
            <a:off x="453500" y="1904713"/>
            <a:ext cx="2693100" cy="4161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Post-World War II</a:t>
            </a:r>
            <a:endParaRPr sz="2200">
              <a:solidFill>
                <a:schemeClr val="dk1"/>
              </a:solidFill>
            </a:endParaRPr>
          </a:p>
        </p:txBody>
      </p:sp>
      <p:sp>
        <p:nvSpPr>
          <p:cNvPr id="304" name="Google Shape;304;p51"/>
          <p:cNvSpPr txBox="1"/>
          <p:nvPr>
            <p:ph idx="5" type="ctrTitle"/>
          </p:nvPr>
        </p:nvSpPr>
        <p:spPr>
          <a:xfrm>
            <a:off x="453500" y="2941830"/>
            <a:ext cx="1826400" cy="4161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José Bové</a:t>
            </a:r>
            <a:endParaRPr sz="2200">
              <a:solidFill>
                <a:schemeClr val="dk1"/>
              </a:solidFill>
            </a:endParaRPr>
          </a:p>
        </p:txBody>
      </p:sp>
      <p:sp>
        <p:nvSpPr>
          <p:cNvPr id="305" name="Google Shape;305;p51"/>
          <p:cNvSpPr txBox="1"/>
          <p:nvPr>
            <p:ph idx="7" type="ctrTitle"/>
          </p:nvPr>
        </p:nvSpPr>
        <p:spPr>
          <a:xfrm>
            <a:off x="453488" y="4047900"/>
            <a:ext cx="2209800" cy="4161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Policy Changes</a:t>
            </a:r>
            <a:endParaRPr sz="2200">
              <a:solidFill>
                <a:schemeClr val="dk1"/>
              </a:solidFill>
            </a:endParaRPr>
          </a:p>
        </p:txBody>
      </p:sp>
      <p:pic>
        <p:nvPicPr>
          <p:cNvPr id="306" name="Google Shape;306;p51"/>
          <p:cNvPicPr preferRelativeResize="0"/>
          <p:nvPr/>
        </p:nvPicPr>
        <p:blipFill rotWithShape="1">
          <a:blip r:embed="rId3">
            <a:alphaModFix/>
          </a:blip>
          <a:srcRect b="0" l="0" r="22197" t="0"/>
          <a:stretch/>
        </p:blipFill>
        <p:spPr>
          <a:xfrm>
            <a:off x="3839476" y="1308300"/>
            <a:ext cx="5304525" cy="3835201"/>
          </a:xfrm>
          <a:prstGeom prst="rect">
            <a:avLst/>
          </a:prstGeom>
          <a:noFill/>
          <a:ln>
            <a:noFill/>
          </a:ln>
        </p:spPr>
      </p:pic>
      <p:sp>
        <p:nvSpPr>
          <p:cNvPr id="307" name="Google Shape;307;p51"/>
          <p:cNvSpPr txBox="1"/>
          <p:nvPr/>
        </p:nvSpPr>
        <p:spPr>
          <a:xfrm>
            <a:off x="2139675" y="4770775"/>
            <a:ext cx="169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Open Sans Light"/>
                <a:ea typeface="Open Sans Light"/>
                <a:cs typeface="Open Sans Light"/>
                <a:sym typeface="Open Sans Light"/>
              </a:rPr>
              <a:t>(</a:t>
            </a:r>
            <a:r>
              <a:rPr lang="en" sz="1000">
                <a:solidFill>
                  <a:schemeClr val="dk1"/>
                </a:solidFill>
                <a:latin typeface="Open Sans Light"/>
                <a:ea typeface="Open Sans Light"/>
                <a:cs typeface="Open Sans Light"/>
                <a:sym typeface="Open Sans Light"/>
              </a:rPr>
              <a:t>Gordon &amp; Meunier 2001)</a:t>
            </a:r>
            <a:endParaRPr sz="10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pic>
        <p:nvPicPr>
          <p:cNvPr id="312" name="Google Shape;312;p52"/>
          <p:cNvPicPr preferRelativeResize="0"/>
          <p:nvPr/>
        </p:nvPicPr>
        <p:blipFill rotWithShape="1">
          <a:blip r:embed="rId4">
            <a:alphaModFix/>
          </a:blip>
          <a:srcRect b="56912" l="0" r="0" t="898"/>
          <a:stretch/>
        </p:blipFill>
        <p:spPr>
          <a:xfrm>
            <a:off x="0" y="0"/>
            <a:ext cx="9144000" cy="5143501"/>
          </a:xfrm>
          <a:prstGeom prst="rect">
            <a:avLst/>
          </a:prstGeom>
          <a:noFill/>
          <a:ln>
            <a:noFill/>
          </a:ln>
        </p:spPr>
      </p:pic>
      <p:sp>
        <p:nvSpPr>
          <p:cNvPr id="313" name="Google Shape;313;p52"/>
          <p:cNvSpPr/>
          <p:nvPr/>
        </p:nvSpPr>
        <p:spPr>
          <a:xfrm>
            <a:off x="3481200" y="539500"/>
            <a:ext cx="4099200" cy="3583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314" name="Google Shape;314;p52"/>
          <p:cNvSpPr txBox="1"/>
          <p:nvPr>
            <p:ph type="ctrTitle"/>
          </p:nvPr>
        </p:nvSpPr>
        <p:spPr>
          <a:xfrm flipH="1">
            <a:off x="3723171" y="1887378"/>
            <a:ext cx="2823900" cy="192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1"/>
                </a:solidFill>
              </a:rPr>
              <a:t>Ethnography and Examples</a:t>
            </a:r>
            <a:endParaRPr>
              <a:solidFill>
                <a:schemeClr val="dk1"/>
              </a:solidFill>
            </a:endParaRPr>
          </a:p>
        </p:txBody>
      </p:sp>
      <p:sp>
        <p:nvSpPr>
          <p:cNvPr id="315" name="Google Shape;315;p52"/>
          <p:cNvSpPr txBox="1"/>
          <p:nvPr>
            <p:ph idx="2" type="title"/>
          </p:nvPr>
        </p:nvSpPr>
        <p:spPr>
          <a:xfrm flipH="1">
            <a:off x="6547064" y="1830475"/>
            <a:ext cx="2363100" cy="192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1"/>
                </a:solidFill>
              </a:rPr>
              <a:t>03</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3"/>
          <p:cNvSpPr/>
          <p:nvPr/>
        </p:nvSpPr>
        <p:spPr>
          <a:xfrm>
            <a:off x="1324338" y="772825"/>
            <a:ext cx="6495300" cy="946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21" name="Google Shape;321;p53"/>
          <p:cNvSpPr txBox="1"/>
          <p:nvPr>
            <p:ph type="ctrTitle"/>
          </p:nvPr>
        </p:nvSpPr>
        <p:spPr>
          <a:xfrm>
            <a:off x="2172288" y="306275"/>
            <a:ext cx="4799400" cy="9462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t>Methodology</a:t>
            </a:r>
            <a:endParaRPr sz="3200"/>
          </a:p>
        </p:txBody>
      </p:sp>
      <p:pic>
        <p:nvPicPr>
          <p:cNvPr id="322" name="Google Shape;322;p53"/>
          <p:cNvPicPr preferRelativeResize="0"/>
          <p:nvPr/>
        </p:nvPicPr>
        <p:blipFill rotWithShape="1">
          <a:blip r:embed="rId3">
            <a:alphaModFix/>
          </a:blip>
          <a:srcRect b="18834" l="67407" r="0" t="21677"/>
          <a:stretch/>
        </p:blipFill>
        <p:spPr>
          <a:xfrm>
            <a:off x="5909100" y="1153650"/>
            <a:ext cx="2522750" cy="3445774"/>
          </a:xfrm>
          <a:prstGeom prst="rect">
            <a:avLst/>
          </a:prstGeom>
          <a:noFill/>
          <a:ln cap="flat" cmpd="sng" w="9525">
            <a:solidFill>
              <a:schemeClr val="lt1"/>
            </a:solidFill>
            <a:prstDash val="solid"/>
            <a:round/>
            <a:headEnd len="sm" w="sm" type="none"/>
            <a:tailEnd len="sm" w="sm" type="none"/>
          </a:ln>
        </p:spPr>
      </p:pic>
      <p:pic>
        <p:nvPicPr>
          <p:cNvPr id="323" name="Google Shape;323;p53"/>
          <p:cNvPicPr preferRelativeResize="0"/>
          <p:nvPr/>
        </p:nvPicPr>
        <p:blipFill rotWithShape="1">
          <a:blip r:embed="rId3">
            <a:alphaModFix/>
          </a:blip>
          <a:srcRect b="18834" l="33780" r="34892" t="21677"/>
          <a:stretch/>
        </p:blipFill>
        <p:spPr>
          <a:xfrm>
            <a:off x="3314625" y="1153650"/>
            <a:ext cx="2424899" cy="3445774"/>
          </a:xfrm>
          <a:prstGeom prst="rect">
            <a:avLst/>
          </a:prstGeom>
          <a:noFill/>
          <a:ln cap="flat" cmpd="sng" w="9525">
            <a:solidFill>
              <a:schemeClr val="lt1"/>
            </a:solidFill>
            <a:prstDash val="solid"/>
            <a:round/>
            <a:headEnd len="sm" w="sm" type="none"/>
            <a:tailEnd len="sm" w="sm" type="none"/>
          </a:ln>
        </p:spPr>
      </p:pic>
      <p:pic>
        <p:nvPicPr>
          <p:cNvPr id="324" name="Google Shape;324;p53"/>
          <p:cNvPicPr preferRelativeResize="0"/>
          <p:nvPr/>
        </p:nvPicPr>
        <p:blipFill rotWithShape="1">
          <a:blip r:embed="rId3">
            <a:alphaModFix/>
          </a:blip>
          <a:srcRect b="18834" l="0" r="68671" t="21677"/>
          <a:stretch/>
        </p:blipFill>
        <p:spPr>
          <a:xfrm>
            <a:off x="701800" y="1153650"/>
            <a:ext cx="2424899" cy="3445774"/>
          </a:xfrm>
          <a:prstGeom prst="rect">
            <a:avLst/>
          </a:prstGeom>
          <a:noFill/>
          <a:ln cap="flat" cmpd="sng" w="9525">
            <a:solidFill>
              <a:schemeClr val="lt1"/>
            </a:solidFill>
            <a:prstDash val="solid"/>
            <a:round/>
            <a:headEnd len="sm" w="sm" type="none"/>
            <a:tailEnd len="sm" w="sm" type="none"/>
          </a:ln>
        </p:spPr>
      </p:pic>
      <p:sp>
        <p:nvSpPr>
          <p:cNvPr id="325" name="Google Shape;325;p53"/>
          <p:cNvSpPr txBox="1"/>
          <p:nvPr>
            <p:ph idx="2" type="ctrTitle"/>
          </p:nvPr>
        </p:nvSpPr>
        <p:spPr>
          <a:xfrm>
            <a:off x="890050" y="1381338"/>
            <a:ext cx="2048400" cy="29904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Phase 1: Literary Analysis </a:t>
            </a:r>
            <a:endParaRPr sz="2200">
              <a:solidFill>
                <a:schemeClr val="dk1"/>
              </a:solidFill>
            </a:endParaRPr>
          </a:p>
        </p:txBody>
      </p:sp>
      <p:sp>
        <p:nvSpPr>
          <p:cNvPr id="326" name="Google Shape;326;p53"/>
          <p:cNvSpPr txBox="1"/>
          <p:nvPr>
            <p:ph idx="3" type="ctrTitle"/>
          </p:nvPr>
        </p:nvSpPr>
        <p:spPr>
          <a:xfrm>
            <a:off x="3448875" y="1399550"/>
            <a:ext cx="2128200" cy="29904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Phase 2: </a:t>
            </a:r>
            <a:endParaRPr sz="2200">
              <a:solidFill>
                <a:schemeClr val="dk1"/>
              </a:solidFill>
            </a:endParaRPr>
          </a:p>
          <a:p>
            <a:pPr indent="0" lvl="0" marL="0" rtl="0" algn="ctr">
              <a:spcBef>
                <a:spcPts val="0"/>
              </a:spcBef>
              <a:spcAft>
                <a:spcPts val="0"/>
              </a:spcAft>
              <a:buNone/>
            </a:pPr>
            <a:r>
              <a:rPr lang="en" sz="2200">
                <a:solidFill>
                  <a:schemeClr val="dk1"/>
                </a:solidFill>
              </a:rPr>
              <a:t>Ethnographic Observation and Semi-</a:t>
            </a:r>
            <a:endParaRPr sz="2200">
              <a:solidFill>
                <a:schemeClr val="dk1"/>
              </a:solidFill>
            </a:endParaRPr>
          </a:p>
          <a:p>
            <a:pPr indent="0" lvl="0" marL="0" rtl="0" algn="ctr">
              <a:spcBef>
                <a:spcPts val="0"/>
              </a:spcBef>
              <a:spcAft>
                <a:spcPts val="0"/>
              </a:spcAft>
              <a:buNone/>
            </a:pPr>
            <a:r>
              <a:rPr lang="en" sz="2200">
                <a:solidFill>
                  <a:schemeClr val="dk1"/>
                </a:solidFill>
              </a:rPr>
              <a:t>Structured Interviews</a:t>
            </a:r>
            <a:endParaRPr sz="2200">
              <a:solidFill>
                <a:schemeClr val="dk1"/>
              </a:solidFill>
            </a:endParaRPr>
          </a:p>
        </p:txBody>
      </p:sp>
      <p:sp>
        <p:nvSpPr>
          <p:cNvPr id="327" name="Google Shape;327;p53"/>
          <p:cNvSpPr txBox="1"/>
          <p:nvPr>
            <p:ph idx="5" type="ctrTitle"/>
          </p:nvPr>
        </p:nvSpPr>
        <p:spPr>
          <a:xfrm>
            <a:off x="6115700" y="1399550"/>
            <a:ext cx="2128200" cy="2972100"/>
          </a:xfrm>
          <a:prstGeom prst="rect">
            <a:avLst/>
          </a:prstGeom>
          <a:solidFill>
            <a:srgbClr val="434343">
              <a:alpha val="7255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Phase 3: Survey Collection and Synthesis of Data</a:t>
            </a:r>
            <a:endParaRPr sz="2200">
              <a:solidFill>
                <a:schemeClr val="dk1"/>
              </a:solidFill>
            </a:endParaRPr>
          </a:p>
        </p:txBody>
      </p:sp>
      <p:sp>
        <p:nvSpPr>
          <p:cNvPr id="328" name="Google Shape;328;p53"/>
          <p:cNvSpPr txBox="1"/>
          <p:nvPr/>
        </p:nvSpPr>
        <p:spPr>
          <a:xfrm>
            <a:off x="7349725" y="4715875"/>
            <a:ext cx="168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Light"/>
                <a:ea typeface="Open Sans Light"/>
                <a:cs typeface="Open Sans Light"/>
                <a:sym typeface="Open Sans Light"/>
              </a:rPr>
              <a:t>(Gordon &amp; Meunier 2001)</a:t>
            </a:r>
            <a:endParaRPr sz="1000">
              <a:latin typeface="Open Sans Light"/>
              <a:ea typeface="Open Sans Light"/>
              <a:cs typeface="Open Sans Light"/>
              <a:sym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p:nvPr/>
        </p:nvSpPr>
        <p:spPr>
          <a:xfrm>
            <a:off x="-99062" y="3110610"/>
            <a:ext cx="7618500" cy="4869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34" name="Google Shape;334;p54"/>
          <p:cNvSpPr txBox="1"/>
          <p:nvPr>
            <p:ph type="ctrTitle"/>
          </p:nvPr>
        </p:nvSpPr>
        <p:spPr>
          <a:xfrm>
            <a:off x="1072475" y="470625"/>
            <a:ext cx="64470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Types of Pâtisseries in France</a:t>
            </a:r>
            <a:endParaRPr sz="3200"/>
          </a:p>
        </p:txBody>
      </p:sp>
      <p:sp>
        <p:nvSpPr>
          <p:cNvPr id="335" name="Google Shape;335;p54"/>
          <p:cNvSpPr txBox="1"/>
          <p:nvPr>
            <p:ph idx="2" type="ctrTitle"/>
          </p:nvPr>
        </p:nvSpPr>
        <p:spPr>
          <a:xfrm>
            <a:off x="725626" y="3784901"/>
            <a:ext cx="11700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Traditional</a:t>
            </a:r>
            <a:endParaRPr/>
          </a:p>
        </p:txBody>
      </p:sp>
      <p:sp>
        <p:nvSpPr>
          <p:cNvPr id="336" name="Google Shape;336;p54"/>
          <p:cNvSpPr txBox="1"/>
          <p:nvPr>
            <p:ph idx="1" type="subTitle"/>
          </p:nvPr>
        </p:nvSpPr>
        <p:spPr>
          <a:xfrm>
            <a:off x="725625" y="4291548"/>
            <a:ext cx="1906500" cy="71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Only traditional pastries are offered. Typically neighborhood/locally-owned pâtisseries. </a:t>
            </a:r>
            <a:endParaRPr/>
          </a:p>
        </p:txBody>
      </p:sp>
      <p:sp>
        <p:nvSpPr>
          <p:cNvPr id="337" name="Google Shape;337;p54">
            <a:hlinkClick/>
          </p:cNvPr>
          <p:cNvSpPr txBox="1"/>
          <p:nvPr>
            <p:ph idx="3" type="title"/>
          </p:nvPr>
        </p:nvSpPr>
        <p:spPr>
          <a:xfrm>
            <a:off x="725637" y="3219993"/>
            <a:ext cx="17538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338" name="Google Shape;338;p54"/>
          <p:cNvSpPr txBox="1"/>
          <p:nvPr>
            <p:ph idx="4" type="ctrTitle"/>
          </p:nvPr>
        </p:nvSpPr>
        <p:spPr>
          <a:xfrm>
            <a:off x="2870600" y="3781500"/>
            <a:ext cx="11700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Combination</a:t>
            </a:r>
            <a:endParaRPr/>
          </a:p>
        </p:txBody>
      </p:sp>
      <p:sp>
        <p:nvSpPr>
          <p:cNvPr id="339" name="Google Shape;339;p54"/>
          <p:cNvSpPr txBox="1"/>
          <p:nvPr>
            <p:ph idx="5" type="subTitle"/>
          </p:nvPr>
        </p:nvSpPr>
        <p:spPr>
          <a:xfrm>
            <a:off x="2870600" y="4287850"/>
            <a:ext cx="1976700" cy="71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Offers both traditional pastries and a new specialty pastry. Typically more rare than Type 1.</a:t>
            </a:r>
            <a:endParaRPr/>
          </a:p>
        </p:txBody>
      </p:sp>
      <p:sp>
        <p:nvSpPr>
          <p:cNvPr id="340" name="Google Shape;340;p54">
            <a:hlinkClick/>
          </p:cNvPr>
          <p:cNvSpPr txBox="1"/>
          <p:nvPr>
            <p:ph idx="6" type="title"/>
          </p:nvPr>
        </p:nvSpPr>
        <p:spPr>
          <a:xfrm>
            <a:off x="2870612" y="3216594"/>
            <a:ext cx="17538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341" name="Google Shape;341;p54"/>
          <p:cNvSpPr txBox="1"/>
          <p:nvPr>
            <p:ph idx="7" type="ctrTitle"/>
          </p:nvPr>
        </p:nvSpPr>
        <p:spPr>
          <a:xfrm>
            <a:off x="5015575" y="3781525"/>
            <a:ext cx="11700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Specialty</a:t>
            </a:r>
            <a:endParaRPr/>
          </a:p>
        </p:txBody>
      </p:sp>
      <p:sp>
        <p:nvSpPr>
          <p:cNvPr id="342" name="Google Shape;342;p54"/>
          <p:cNvSpPr txBox="1"/>
          <p:nvPr>
            <p:ph idx="8" type="subTitle"/>
          </p:nvPr>
        </p:nvSpPr>
        <p:spPr>
          <a:xfrm>
            <a:off x="5015575" y="4287884"/>
            <a:ext cx="1906500" cy="71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Offers only one type of specialty pastry. Typically accompanied by a display window into the kitchen.</a:t>
            </a:r>
            <a:endParaRPr/>
          </a:p>
        </p:txBody>
      </p:sp>
      <p:sp>
        <p:nvSpPr>
          <p:cNvPr id="343" name="Google Shape;343;p54">
            <a:hlinkClick/>
          </p:cNvPr>
          <p:cNvSpPr txBox="1"/>
          <p:nvPr>
            <p:ph idx="9" type="title"/>
          </p:nvPr>
        </p:nvSpPr>
        <p:spPr>
          <a:xfrm>
            <a:off x="5015587" y="3216604"/>
            <a:ext cx="17538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pic>
        <p:nvPicPr>
          <p:cNvPr id="344" name="Google Shape;344;p54"/>
          <p:cNvPicPr preferRelativeResize="0"/>
          <p:nvPr/>
        </p:nvPicPr>
        <p:blipFill rotWithShape="1">
          <a:blip r:embed="rId3">
            <a:alphaModFix/>
          </a:blip>
          <a:srcRect b="50114" l="0" r="0" t="37283"/>
          <a:stretch/>
        </p:blipFill>
        <p:spPr>
          <a:xfrm>
            <a:off x="-31200" y="1379600"/>
            <a:ext cx="9206400" cy="15469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estment Business Plan By Slidesgo">
  <a:themeElements>
    <a:clrScheme name="Simple Light">
      <a:dk1>
        <a:srgbClr val="F3F3F3"/>
      </a:dk1>
      <a:lt1>
        <a:srgbClr val="434343"/>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